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58" r:id="rId5"/>
    <p:sldId id="263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40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0762" y="1124744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latin typeface="Arial Black" pitchFamily="34" charset="0"/>
              </a:rPr>
              <a:t>«СИЛЬНЫЕ  ДУХОМ</a:t>
            </a:r>
            <a:r>
              <a:rPr lang="ru-RU" sz="4800" b="1" dirty="0" smtClean="0">
                <a:latin typeface="Arial Black" pitchFamily="34" charset="0"/>
              </a:rPr>
              <a:t>:</a:t>
            </a:r>
          </a:p>
          <a:p>
            <a:endParaRPr lang="ru-RU" sz="4800" b="1" dirty="0" smtClean="0">
              <a:latin typeface="Arial Black" pitchFamily="34" charset="0"/>
            </a:endParaRPr>
          </a:p>
          <a:p>
            <a:r>
              <a:rPr lang="ru-RU" sz="4800" b="1" dirty="0" smtClean="0">
                <a:latin typeface="Arial Black" pitchFamily="34" charset="0"/>
              </a:rPr>
              <a:t> </a:t>
            </a:r>
            <a:r>
              <a:rPr lang="ru-RU" sz="4800" b="1" dirty="0">
                <a:latin typeface="Arial Black" pitchFamily="34" charset="0"/>
              </a:rPr>
              <a:t>ВЕРА, ЦЕРКОВЬ</a:t>
            </a:r>
            <a:r>
              <a:rPr lang="ru-RU" sz="4800" b="1" dirty="0" smtClean="0">
                <a:latin typeface="Arial Black" pitchFamily="34" charset="0"/>
              </a:rPr>
              <a:t>,</a:t>
            </a:r>
          </a:p>
          <a:p>
            <a:endParaRPr lang="ru-RU" sz="4800" b="1" dirty="0" smtClean="0">
              <a:latin typeface="Arial Black" pitchFamily="34" charset="0"/>
            </a:endParaRPr>
          </a:p>
          <a:p>
            <a:r>
              <a:rPr lang="ru-RU" sz="4800" b="1" dirty="0" smtClean="0">
                <a:latin typeface="Arial Black" pitchFamily="34" charset="0"/>
              </a:rPr>
              <a:t> </a:t>
            </a:r>
            <a:r>
              <a:rPr lang="ru-RU" sz="4800" b="1" dirty="0">
                <a:latin typeface="Arial Black" pitchFamily="34" charset="0"/>
              </a:rPr>
              <a:t>ВОЙНА».</a:t>
            </a:r>
          </a:p>
        </p:txBody>
      </p:sp>
    </p:spTree>
    <p:extLst>
      <p:ext uri="{BB962C8B-B14F-4D97-AF65-F5344CB8AC3E}">
        <p14:creationId xmlns:p14="http://schemas.microsoft.com/office/powerpoint/2010/main" val="1015515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Танк Димитрия Донског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2656"/>
            <a:ext cx="7612391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5183326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Танковая </a:t>
            </a:r>
            <a:r>
              <a:rPr lang="ru-RU" dirty="0"/>
              <a:t>колонна «Димитрий Донской» — танковая колонна, созданная по инициативе Московской патриархии на пожертвования верующих и переданная в 1944 году танковым войскам СССР. В ее состав входили 19 танков Т-34-85 и 21 огнемётный танк </a:t>
            </a:r>
            <a:r>
              <a:rPr lang="ru-RU" dirty="0" smtClean="0"/>
              <a:t>ОТ-34.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3234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upload.wikimedia.org/wikipedia/ru/thumb/b/bd/%D0%9F%D0%B0%D0%BD%D0%BE%D1%80%D0%B0%D0%BC%D0%B0_%D1%82%D0%B0%D0%BD%D0%BA%D0%BE%D0%B2%D0%BE%D0%B9_%D0%BA%D0%BE%D0%BB%D0%BE%D0%BD%D0%BD%D1%8B_%22%D0%94%D0%BC%D0%B8%D1%82%D1%80%D0%B8%D0%B9_%D0%94%D0%BE%D0%BD%D1%81%D0%BA%D0%BE%D0%B9%22_%D0%B2_%D0%B4%D0%B5%D0%BD%D1%8C_%D0%BF%D0%B5%D1%80%D0%B5%D0%B4%D0%B0%D1%87%D0%B8.jpg/220px-%D0%9F%D0%B0%D0%BD%D0%BE%D1%80%D0%B0%D0%BC%D0%B0_%D1%82%D0%B0%D0%BD%D0%BA%D0%BE%D0%B2%D0%BE%D0%B9_%D0%BA%D0%BE%D0%BB%D0%BE%D0%BD%D0%BD%D1%8B_%22%D0%94%D0%BC%D0%B8%D1%82%D1%80%D0%B8%D0%B9_%D0%94%D0%BE%D0%BD%D1%81%D0%BA%D0%BE%D0%B9%22_%D0%B2_%D0%B4%D0%B5%D0%BD%D1%8C_%D0%BF%D0%B5%D1%80%D0%B5%D0%B4%D0%B0%D1%87%D0%B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7359187" cy="612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057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96448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Сохранилось </a:t>
            </a:r>
            <a:r>
              <a:rPr lang="ru-RU" dirty="0"/>
              <a:t>письмо коммунистов и комсомольцев полка митрополиту Николаю. Они писали: «Вы говорили: “Гоните ненавистного врага из нашей Великой Руси. Пусть славное имя Дмитрия Донского ведёт нас на битву за священную Русскую землю. Вперёд, к победе, братья-воины!” Выполняя этот наказ, рядовые, сержанты и офицеры нашей части на вручённых вами танках, полные любви к своей Матери-Родине, к своему народу, успешно громят заклятого врага, изгоняя его из нашей земли. На этих грозных боевых машинах танкисты прорвали сильно укреплённую долговременную оборону немцев и продолжают преследовать врага, освобождая от фашистской нечисти родную землю... Мы будем громить и преследовать немецких захватчиков, пока видят глаза, пока бьётся сердце в груди, не зная пощады к злейшим врагам человечества. Имя великого русского полководца Дмитрия Донского, как немеркнущую славу оружия, мы пронесём на броне наших танков вперёд на Запад, к полной и окончательной победе».</a:t>
            </a:r>
          </a:p>
          <a:p>
            <a:r>
              <a:rPr lang="ru-RU" dirty="0"/>
              <a:t> </a:t>
            </a:r>
            <a:r>
              <a:rPr lang="ru-RU" dirty="0" smtClean="0"/>
              <a:t>    Нужно </a:t>
            </a:r>
            <a:r>
              <a:rPr lang="ru-RU" dirty="0"/>
              <a:t>понимать, что богоборцев в этих полках не было. Может, и имелись, пока не сели они в танки, на бортах которых было начертано имя князя Димитрия. А после этого как рукой сняло. И если мы, православные, хотим, чтобы нас уважали, к нам тянулись, мы должны не просить, а давать. Без этого не будет услышана никакая, даже самая хорошая, проповедь. Жертвовать на самое важное, самое нужное людям. Во время войны это были танки, самолёты – кроме танковой колонны, на средства верующих была создана эскадрилья имени св. Александра Невского. Церковь помогала детям-сиротам и раненым красноармейцам, собрав 300 миллионов рублей. Чтобы было понятней, этого хватило бы на две танковые армии. Так был прорван фронт безбожия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283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tankfront.ru/foto/ussr/tank_colums/dimitry_donskoy-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9" y="1484784"/>
            <a:ext cx="890979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071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332656"/>
            <a:ext cx="83529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30 </a:t>
            </a:r>
            <a:r>
              <a:rPr lang="ru-RU" dirty="0"/>
              <a:t>декабря 1942 года Патриарший Местоблюститель митрополит Сергий обратился с призывом к архиереям, священникам и приходским общинам Русской </a:t>
            </a:r>
            <a:r>
              <a:rPr lang="ru-RU" dirty="0" smtClean="0"/>
              <a:t>Церкви:</a:t>
            </a:r>
            <a:endParaRPr lang="ru-RU" dirty="0"/>
          </a:p>
          <a:p>
            <a:r>
              <a:rPr lang="ru-RU" dirty="0"/>
              <a:t>«Повторим от лица всей нашей Православной Церкви пример Преподобного Сергия Радонежского и пошлем нашей армии вместе с нашими молитвами и благословением вещественное показание нашего участия в общем подвиге: соорудим на наши пожертвования колонну танков имени Димитрия Донского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       Одновременно </a:t>
            </a:r>
            <a:r>
              <a:rPr lang="ru-RU" dirty="0"/>
              <a:t>он направил новогоднее приветствие И. В. Сталину. Сообщая о приглашении духовенства и верующих к пожертвованиям на бронетехнику, митрополит просил открыть специальный счёт в Госбанке. Телеграмма митрополита и ответ Сталина: «Указание об открытии специального счёта в Госбанке дано» были опубликованы во всех газетах. Таким образом, верующие получили возможность жертвовать на танковую колонну даже в тех областях, где не имелось ни одного действующего храма.</a:t>
            </a:r>
          </a:p>
          <a:p>
            <a:r>
              <a:rPr lang="ru-RU" dirty="0" smtClean="0"/>
              <a:t>  </a:t>
            </a:r>
            <a:endParaRPr lang="ru-RU" dirty="0"/>
          </a:p>
          <a:p>
            <a:r>
              <a:rPr lang="ru-RU" dirty="0" smtClean="0"/>
              <a:t>     На </a:t>
            </a:r>
            <a:r>
              <a:rPr lang="ru-RU" dirty="0"/>
              <a:t>строительство 40 танков было собрано свыше 8 миллионов рублей. В короткий срок они были построены на Нижне-</a:t>
            </a:r>
            <a:r>
              <a:rPr lang="ru-RU" dirty="0" err="1"/>
              <a:t>Тагильском</a:t>
            </a:r>
            <a:r>
              <a:rPr lang="ru-RU" dirty="0"/>
              <a:t> танковом заводе, и 7 марта 1944 года в 5 километрах северо-западнее Тулы, у деревни Горелки состоялась торжественная передача их армии. На митинге со словом выступил митрополит </a:t>
            </a:r>
            <a:r>
              <a:rPr lang="ru-RU" dirty="0" err="1"/>
              <a:t>Крутицкий</a:t>
            </a:r>
            <a:r>
              <a:rPr lang="ru-RU" dirty="0"/>
              <a:t> </a:t>
            </a:r>
            <a:r>
              <a:rPr lang="ru-RU" dirty="0" smtClean="0"/>
              <a:t>Николай </a:t>
            </a:r>
            <a:r>
              <a:rPr lang="ru-RU" dirty="0"/>
              <a:t>(это была первая в годы войны официальная встреча церковного иерарха с бойцами Красной Армии)</a:t>
            </a:r>
          </a:p>
        </p:txBody>
      </p:sp>
    </p:spTree>
    <p:extLst>
      <p:ext uri="{BB962C8B-B14F-4D97-AF65-F5344CB8AC3E}">
        <p14:creationId xmlns:p14="http://schemas.microsoft.com/office/powerpoint/2010/main" val="2178903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761</TotalTime>
  <Words>561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илья</dc:creator>
  <cp:lastModifiedBy>User</cp:lastModifiedBy>
  <cp:revision>8</cp:revision>
  <dcterms:created xsi:type="dcterms:W3CDTF">2015-05-06T02:01:21Z</dcterms:created>
  <dcterms:modified xsi:type="dcterms:W3CDTF">2015-05-19T01:37:02Z</dcterms:modified>
</cp:coreProperties>
</file>