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77"/>
  </p:notesMasterIdLst>
  <p:sldIdLst>
    <p:sldId id="350" r:id="rId2"/>
    <p:sldId id="351" r:id="rId3"/>
    <p:sldId id="260" r:id="rId4"/>
    <p:sldId id="288" r:id="rId5"/>
    <p:sldId id="322" r:id="rId6"/>
    <p:sldId id="329" r:id="rId7"/>
    <p:sldId id="323" r:id="rId8"/>
    <p:sldId id="258" r:id="rId9"/>
    <p:sldId id="263" r:id="rId10"/>
    <p:sldId id="327" r:id="rId11"/>
    <p:sldId id="342" r:id="rId12"/>
    <p:sldId id="352" r:id="rId13"/>
    <p:sldId id="266" r:id="rId14"/>
    <p:sldId id="363" r:id="rId15"/>
    <p:sldId id="364" r:id="rId16"/>
    <p:sldId id="313" r:id="rId17"/>
    <p:sldId id="269" r:id="rId18"/>
    <p:sldId id="365" r:id="rId19"/>
    <p:sldId id="302" r:id="rId20"/>
    <p:sldId id="273" r:id="rId21"/>
    <p:sldId id="301" r:id="rId22"/>
    <p:sldId id="271" r:id="rId23"/>
    <p:sldId id="330" r:id="rId24"/>
    <p:sldId id="331" r:id="rId25"/>
    <p:sldId id="362" r:id="rId26"/>
    <p:sldId id="308" r:id="rId27"/>
    <p:sldId id="333" r:id="rId28"/>
    <p:sldId id="332" r:id="rId29"/>
    <p:sldId id="293" r:id="rId30"/>
    <p:sldId id="294" r:id="rId31"/>
    <p:sldId id="295" r:id="rId32"/>
    <p:sldId id="338" r:id="rId33"/>
    <p:sldId id="339" r:id="rId34"/>
    <p:sldId id="361" r:id="rId35"/>
    <p:sldId id="310" r:id="rId36"/>
    <p:sldId id="336" r:id="rId37"/>
    <p:sldId id="337" r:id="rId38"/>
    <p:sldId id="335" r:id="rId39"/>
    <p:sldId id="334" r:id="rId40"/>
    <p:sldId id="343" r:id="rId41"/>
    <p:sldId id="344" r:id="rId42"/>
    <p:sldId id="298" r:id="rId43"/>
    <p:sldId id="299" r:id="rId44"/>
    <p:sldId id="267" r:id="rId45"/>
    <p:sldId id="278" r:id="rId46"/>
    <p:sldId id="367" r:id="rId47"/>
    <p:sldId id="368" r:id="rId48"/>
    <p:sldId id="382" r:id="rId49"/>
    <p:sldId id="383" r:id="rId50"/>
    <p:sldId id="370" r:id="rId51"/>
    <p:sldId id="379" r:id="rId52"/>
    <p:sldId id="373" r:id="rId53"/>
    <p:sldId id="372" r:id="rId54"/>
    <p:sldId id="374" r:id="rId55"/>
    <p:sldId id="375" r:id="rId56"/>
    <p:sldId id="389" r:id="rId57"/>
    <p:sldId id="391" r:id="rId58"/>
    <p:sldId id="390" r:id="rId59"/>
    <p:sldId id="392" r:id="rId60"/>
    <p:sldId id="377" r:id="rId61"/>
    <p:sldId id="393" r:id="rId62"/>
    <p:sldId id="378" r:id="rId63"/>
    <p:sldId id="380" r:id="rId64"/>
    <p:sldId id="369" r:id="rId65"/>
    <p:sldId id="366" r:id="rId66"/>
    <p:sldId id="287" r:id="rId67"/>
    <p:sldId id="262" r:id="rId68"/>
    <p:sldId id="396" r:id="rId69"/>
    <p:sldId id="394" r:id="rId70"/>
    <p:sldId id="395" r:id="rId71"/>
    <p:sldId id="397" r:id="rId72"/>
    <p:sldId id="398" r:id="rId73"/>
    <p:sldId id="399" r:id="rId74"/>
    <p:sldId id="400" r:id="rId75"/>
    <p:sldId id="311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  <a:srgbClr val="000099"/>
    <a:srgbClr val="FF0000"/>
    <a:srgbClr val="A1ACFD"/>
    <a:srgbClr val="E9A2F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34" autoAdjust="0"/>
    <p:restoredTop sz="94660"/>
  </p:normalViewPr>
  <p:slideViewPr>
    <p:cSldViewPr>
      <p:cViewPr varScale="1">
        <p:scale>
          <a:sx n="65" d="100"/>
          <a:sy n="65" d="100"/>
        </p:scale>
        <p:origin x="-51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79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36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4.jpeg"/><Relationship Id="rId1" Type="http://schemas.openxmlformats.org/officeDocument/2006/relationships/image" Target="../media/image103.jpeg"/><Relationship Id="rId6" Type="http://schemas.openxmlformats.org/officeDocument/2006/relationships/image" Target="../media/image36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73C405-AA2A-46C0-8DFB-D34DD0438250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</dgm:pt>
    <dgm:pt modelId="{1876EE1E-73B9-42F2-9E54-C32B632DFBEF}">
      <dgm:prSet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0" u="none" strike="noStrike" cap="none" normalizeH="0" baseline="0" dirty="0" smtClean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XIX </a:t>
          </a:r>
          <a:r>
            <a:rPr kumimoji="0" lang="ru-RU" sz="1600" b="1" i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1" u="sng" strike="noStrike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1" u="sng" strike="noStrike" cap="none" normalizeH="0" baseline="0" dirty="0" smtClean="0">
            <a:ln>
              <a:noFill/>
            </a:ln>
            <a:solidFill>
              <a:srgbClr val="990099"/>
            </a:solidFill>
            <a:effectLst/>
            <a:latin typeface="Arial" charset="0"/>
          </a:endParaRPr>
        </a:p>
      </dgm:t>
    </dgm:pt>
    <dgm:pt modelId="{7E627C0D-1E78-4C72-B64B-1DFC1F0B56C1}" type="parTrans" cxnId="{15406DA0-C440-4F31-B39C-C3350393DA40}">
      <dgm:prSet/>
      <dgm:spPr/>
      <dgm:t>
        <a:bodyPr/>
        <a:lstStyle/>
        <a:p>
          <a:endParaRPr lang="ru-RU"/>
        </a:p>
      </dgm:t>
    </dgm:pt>
    <dgm:pt modelId="{9846FA8E-0FB7-4FE7-B15D-FFCE6661A20B}" type="sibTrans" cxnId="{15406DA0-C440-4F31-B39C-C3350393DA40}">
      <dgm:prSet/>
      <dgm:spPr/>
      <dgm:t>
        <a:bodyPr/>
        <a:lstStyle/>
        <a:p>
          <a:endParaRPr lang="ru-RU"/>
        </a:p>
      </dgm:t>
    </dgm:pt>
    <dgm:pt modelId="{9F3C49E1-1710-4AF0-819B-115E4C1E4355}" type="asst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8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деревня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новое 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800" b="1" i="0" u="none" strike="noStrike" cap="none" normalizeH="0" baseline="0" dirty="0" smtClean="0">
            <a:ln>
              <a:noFill/>
            </a:ln>
            <a:solidFill>
              <a:srgbClr val="660066"/>
            </a:solidFill>
            <a:effectLst/>
            <a:latin typeface="Arial" charset="0"/>
          </a:endParaRPr>
        </a:p>
      </dgm:t>
    </dgm:pt>
    <dgm:pt modelId="{9C0FF442-C601-430F-806D-73BD69A7B96B}" type="parTrans" cxnId="{133E0C06-B934-42EB-942A-06F656F95091}">
      <dgm:prSet/>
      <dgm:spPr/>
      <dgm:t>
        <a:bodyPr/>
        <a:lstStyle/>
        <a:p>
          <a:endParaRPr lang="ru-RU"/>
        </a:p>
      </dgm:t>
    </dgm:pt>
    <dgm:pt modelId="{272C9BDA-6D57-4174-B089-12CDD4250C9A}" type="sibTrans" cxnId="{133E0C06-B934-42EB-942A-06F656F95091}">
      <dgm:prSet/>
      <dgm:spPr/>
      <dgm:t>
        <a:bodyPr/>
        <a:lstStyle/>
        <a:p>
          <a:endParaRPr lang="ru-RU"/>
        </a:p>
      </dgm:t>
    </dgm:pt>
    <dgm:pt modelId="{1AD07E3E-E3E1-4B7F-BD72-F4C823894621}" type="asst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деревня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старое  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100" b="1" i="0" u="none" strike="noStrike" cap="none" normalizeH="0" baseline="0" dirty="0" smtClean="0">
            <a:ln>
              <a:noFill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492CB563-293F-4F44-9B69-2366A252E17A}" type="parTrans" cxnId="{14DB0FA7-B036-4F99-BB39-FCD06A78B172}">
      <dgm:prSet/>
      <dgm:spPr/>
      <dgm:t>
        <a:bodyPr/>
        <a:lstStyle/>
        <a:p>
          <a:endParaRPr lang="ru-RU"/>
        </a:p>
      </dgm:t>
    </dgm:pt>
    <dgm:pt modelId="{BAE3F4D9-4730-412E-A1E6-EB79ADE19330}" type="sibTrans" cxnId="{14DB0FA7-B036-4F99-BB39-FCD06A78B172}">
      <dgm:prSet/>
      <dgm:spPr/>
      <dgm:t>
        <a:bodyPr/>
        <a:lstStyle/>
        <a:p>
          <a:endParaRPr lang="ru-RU"/>
        </a:p>
      </dgm:t>
    </dgm:pt>
    <dgm:pt modelId="{393DCA35-2A6A-40ED-A72A-451DBEDA5DF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село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</dgm:t>
    </dgm:pt>
    <dgm:pt modelId="{51967F5D-569C-43A4-8FBF-8156CC893CD1}" type="parTrans" cxnId="{948E2DA0-AF40-410F-B61F-654A6B0BD72F}">
      <dgm:prSet/>
      <dgm:spPr/>
      <dgm:t>
        <a:bodyPr/>
        <a:lstStyle/>
        <a:p>
          <a:endParaRPr lang="ru-RU"/>
        </a:p>
      </dgm:t>
    </dgm:pt>
    <dgm:pt modelId="{80B0E44D-57CC-44D2-A322-D55F826C69AB}" type="sibTrans" cxnId="{948E2DA0-AF40-410F-B61F-654A6B0BD72F}">
      <dgm:prSet/>
      <dgm:spPr/>
      <dgm:t>
        <a:bodyPr/>
        <a:lstStyle/>
        <a:p>
          <a:endParaRPr lang="ru-RU"/>
        </a:p>
      </dgm:t>
    </dgm:pt>
    <dgm:pt modelId="{2D53148A-9EDF-4DE3-A36C-F50012CC041D}">
      <dgm:prSet/>
      <dgm:spPr>
        <a:blipFill rotWithShape="0">
          <a:blip xmlns:r="http://schemas.openxmlformats.org/officeDocument/2006/relationships" r:embed="rId3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</a:rPr>
            <a:t>Церковь</a:t>
          </a:r>
        </a:p>
      </dgm:t>
    </dgm:pt>
    <dgm:pt modelId="{111925DB-5478-4E21-B523-F2E5F3A85FE0}" type="parTrans" cxnId="{96954400-8233-439E-B07D-703E0E2CEB61}">
      <dgm:prSet/>
      <dgm:spPr/>
      <dgm:t>
        <a:bodyPr/>
        <a:lstStyle/>
        <a:p>
          <a:endParaRPr lang="ru-RU"/>
        </a:p>
      </dgm:t>
    </dgm:pt>
    <dgm:pt modelId="{2DCE871F-5B05-420F-835E-D9668DB74728}" type="sibTrans" cxnId="{96954400-8233-439E-B07D-703E0E2CEB61}">
      <dgm:prSet/>
      <dgm:spPr/>
      <dgm:t>
        <a:bodyPr/>
        <a:lstStyle/>
        <a:p>
          <a:endParaRPr lang="ru-RU"/>
        </a:p>
      </dgm:t>
    </dgm:pt>
    <dgm:pt modelId="{A46F4021-84EC-4CCE-9FAD-7AB1D86AD56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министерское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училище</a:t>
          </a:r>
        </a:p>
      </dgm:t>
    </dgm:pt>
    <dgm:pt modelId="{2959AC57-C203-4F7A-8EE8-8D606403485E}" type="parTrans" cxnId="{B5DC2168-7F3E-4042-AD96-047AA63AEC15}">
      <dgm:prSet/>
      <dgm:spPr/>
      <dgm:t>
        <a:bodyPr/>
        <a:lstStyle/>
        <a:p>
          <a:endParaRPr lang="ru-RU"/>
        </a:p>
      </dgm:t>
    </dgm:pt>
    <dgm:pt modelId="{1B9BD065-F678-40C7-BDAA-C631F84B2A40}" type="sibTrans" cxnId="{B5DC2168-7F3E-4042-AD96-047AA63AEC15}">
      <dgm:prSet/>
      <dgm:spPr/>
      <dgm:t>
        <a:bodyPr/>
        <a:lstStyle/>
        <a:p>
          <a:endParaRPr lang="ru-RU"/>
        </a:p>
      </dgm:t>
    </dgm:pt>
    <dgm:pt modelId="{82762507-8CBD-46C8-A8AA-F4A513EDECF4}">
      <dgm:prSet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2 лавки</a:t>
          </a:r>
        </a:p>
      </dgm:t>
    </dgm:pt>
    <dgm:pt modelId="{0318C1C1-0507-4822-B35B-A91B93E91354}" type="parTrans" cxnId="{76A327B7-1567-4147-A93A-234CF01E04E2}">
      <dgm:prSet/>
      <dgm:spPr/>
      <dgm:t>
        <a:bodyPr/>
        <a:lstStyle/>
        <a:p>
          <a:endParaRPr lang="ru-RU"/>
        </a:p>
      </dgm:t>
    </dgm:pt>
    <dgm:pt modelId="{6410B41F-70F2-4A11-AB0C-04DBF30053D6}" type="sibTrans" cxnId="{76A327B7-1567-4147-A93A-234CF01E04E2}">
      <dgm:prSet/>
      <dgm:spPr/>
      <dgm:t>
        <a:bodyPr/>
        <a:lstStyle/>
        <a:p>
          <a:endParaRPr lang="ru-RU"/>
        </a:p>
      </dgm:t>
    </dgm:pt>
    <dgm:pt modelId="{9A4C11E5-9F17-47DF-89EB-77E27C858088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фельдшерский пункт</a:t>
          </a:r>
        </a:p>
      </dgm:t>
    </dgm:pt>
    <dgm:pt modelId="{77B8DD36-0F50-4E5F-B02A-78AFB2F02763}" type="parTrans" cxnId="{F16C209C-A61D-42E7-AD23-DCC1DABEAF07}">
      <dgm:prSet/>
      <dgm:spPr/>
      <dgm:t>
        <a:bodyPr/>
        <a:lstStyle/>
        <a:p>
          <a:endParaRPr lang="ru-RU"/>
        </a:p>
      </dgm:t>
    </dgm:pt>
    <dgm:pt modelId="{ABEFC82E-4BB4-4BB1-B892-A2AC86A96A21}" type="sibTrans" cxnId="{F16C209C-A61D-42E7-AD23-DCC1DABEAF07}">
      <dgm:prSet/>
      <dgm:spPr/>
      <dgm:t>
        <a:bodyPr/>
        <a:lstStyle/>
        <a:p>
          <a:endParaRPr lang="ru-RU"/>
        </a:p>
      </dgm:t>
    </dgm:pt>
    <dgm:pt modelId="{E41AA08F-0434-4C07-BA37-49B913883839}">
      <dgm:prSet custT="1"/>
      <dgm:spPr>
        <a:blipFill rotWithShape="0">
          <a:blip xmlns:r="http://schemas.openxmlformats.org/officeDocument/2006/relationships" r:embed="rId4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винная лавка</a:t>
          </a:r>
        </a:p>
      </dgm:t>
    </dgm:pt>
    <dgm:pt modelId="{FF83E551-5574-4F01-939E-41CC17D19B5F}" type="parTrans" cxnId="{AC5D60C5-B7AD-4D66-9EA2-B979B0D1A2B2}">
      <dgm:prSet/>
      <dgm:spPr/>
      <dgm:t>
        <a:bodyPr/>
        <a:lstStyle/>
        <a:p>
          <a:endParaRPr lang="ru-RU"/>
        </a:p>
      </dgm:t>
    </dgm:pt>
    <dgm:pt modelId="{9FC52BA3-37D8-4350-92ED-3215657DD005}" type="sibTrans" cxnId="{AC5D60C5-B7AD-4D66-9EA2-B979B0D1A2B2}">
      <dgm:prSet/>
      <dgm:spPr/>
      <dgm:t>
        <a:bodyPr/>
        <a:lstStyle/>
        <a:p>
          <a:endParaRPr lang="ru-RU"/>
        </a:p>
      </dgm:t>
    </dgm:pt>
    <dgm:pt modelId="{2D729333-9592-4530-8CBE-E60D7FA5578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дровяные склады</a:t>
          </a:r>
        </a:p>
      </dgm:t>
    </dgm:pt>
    <dgm:pt modelId="{B9DE057B-B6FA-495F-A98D-EB55E725EBC1}" type="parTrans" cxnId="{6F03AEE2-5991-43B5-A44D-03D3AB67F4D0}">
      <dgm:prSet/>
      <dgm:spPr/>
      <dgm:t>
        <a:bodyPr/>
        <a:lstStyle/>
        <a:p>
          <a:endParaRPr lang="ru-RU"/>
        </a:p>
      </dgm:t>
    </dgm:pt>
    <dgm:pt modelId="{A101EB61-EF67-40F0-A39D-AECE77C8BDB3}" type="sibTrans" cxnId="{6F03AEE2-5991-43B5-A44D-03D3AB67F4D0}">
      <dgm:prSet/>
      <dgm:spPr/>
      <dgm:t>
        <a:bodyPr/>
        <a:lstStyle/>
        <a:p>
          <a:endParaRPr lang="ru-RU"/>
        </a:p>
      </dgm:t>
    </dgm:pt>
    <dgm:pt modelId="{185400E0-EF34-4409-9007-B6C0BA8CE4CC}">
      <dgm:prSet custT="1"/>
      <dgm:spPr>
        <a:blipFill rotWithShape="0">
          <a:blip xmlns:r="http://schemas.openxmlformats.org/officeDocument/2006/relationships" r:embed="rId5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cap="none" normalizeH="0" baseline="0" dirty="0" smtClean="0">
              <a:ln>
                <a:noFill/>
              </a:ln>
              <a:solidFill>
                <a:srgbClr val="950F92"/>
              </a:solidFill>
              <a:effectLst/>
              <a:latin typeface="Arial" charset="0"/>
            </a:rPr>
            <a:t>кузница</a:t>
          </a:r>
        </a:p>
      </dgm:t>
    </dgm:pt>
    <dgm:pt modelId="{52B71ABC-5F17-4E6B-912C-E3DAC1679035}" type="parTrans" cxnId="{CE952FE6-47A3-4E7B-A90A-19F67AFAA1B4}">
      <dgm:prSet/>
      <dgm:spPr/>
      <dgm:t>
        <a:bodyPr/>
        <a:lstStyle/>
        <a:p>
          <a:endParaRPr lang="ru-RU"/>
        </a:p>
      </dgm:t>
    </dgm:pt>
    <dgm:pt modelId="{C7B1278D-0D0B-4B84-AE8B-9E5384EE538E}" type="sibTrans" cxnId="{CE952FE6-47A3-4E7B-A90A-19F67AFAA1B4}">
      <dgm:prSet/>
      <dgm:spPr/>
      <dgm:t>
        <a:bodyPr/>
        <a:lstStyle/>
        <a:p>
          <a:endParaRPr lang="ru-RU"/>
        </a:p>
      </dgm:t>
    </dgm:pt>
    <dgm:pt modelId="{A55C52BB-605B-4BDA-9E0E-B0177BE9595C}">
      <dgm:prSet custT="1"/>
      <dgm:spPr>
        <a:blipFill rotWithShape="0">
          <a:blip xmlns:r="http://schemas.openxmlformats.org/officeDocument/2006/relationships" r:embed="rId6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sng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</a:t>
          </a:r>
          <a:r>
            <a:rPr kumimoji="0" lang="ru-RU" sz="12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. усадьба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</dgm:t>
    </dgm:pt>
    <dgm:pt modelId="{74AB6AF6-F271-4A6A-B1EF-6CF5EAB3537F}" type="parTrans" cxnId="{63CC459F-128D-41B8-8AE3-454844D92271}">
      <dgm:prSet/>
      <dgm:spPr/>
      <dgm:t>
        <a:bodyPr/>
        <a:lstStyle/>
        <a:p>
          <a:endParaRPr lang="ru-RU"/>
        </a:p>
      </dgm:t>
    </dgm:pt>
    <dgm:pt modelId="{BE78C51E-BCCB-41AA-BB5A-9BEA660822EF}" type="sibTrans" cxnId="{63CC459F-128D-41B8-8AE3-454844D92271}">
      <dgm:prSet/>
      <dgm:spPr/>
      <dgm:t>
        <a:bodyPr/>
        <a:lstStyle/>
        <a:p>
          <a:endParaRPr lang="ru-RU"/>
        </a:p>
      </dgm:t>
    </dgm:pt>
    <dgm:pt modelId="{51DCF801-964A-415B-B930-209FA42700EF}">
      <dgm:prSet custT="1"/>
      <dgm:spPr>
        <a:blipFill rotWithShape="0">
          <a:blip xmlns:r="http://schemas.openxmlformats.org/officeDocument/2006/relationships" r:embed="rId6"/>
          <a:tile tx="0" ty="0" sx="100000" sy="100000" flip="none" algn="tl"/>
        </a:blipFill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sng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</a:t>
          </a:r>
          <a:r>
            <a:rPr kumimoji="0" lang="ru-RU" sz="14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. усадьба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0" u="none" strike="noStrike" cap="none" normalizeH="0" baseline="0" dirty="0" smtClean="0">
            <a:ln>
              <a:noFill/>
            </a:ln>
            <a:solidFill>
              <a:srgbClr val="660066"/>
            </a:solidFill>
            <a:effectLst/>
            <a:latin typeface="Arial" charset="0"/>
          </a:endParaRPr>
        </a:p>
      </dgm:t>
    </dgm:pt>
    <dgm:pt modelId="{6C9F6D08-89C5-4A1B-B70B-CEA65E97132E}" type="parTrans" cxnId="{0B89A014-0CCC-4DA4-8B4C-071B703BC4CD}">
      <dgm:prSet/>
      <dgm:spPr/>
      <dgm:t>
        <a:bodyPr/>
        <a:lstStyle/>
        <a:p>
          <a:endParaRPr lang="ru-RU"/>
        </a:p>
      </dgm:t>
    </dgm:pt>
    <dgm:pt modelId="{41D38ACC-61E2-4B8F-A1EB-6080AA140C31}" type="sibTrans" cxnId="{0B89A014-0CCC-4DA4-8B4C-071B703BC4CD}">
      <dgm:prSet/>
      <dgm:spPr/>
      <dgm:t>
        <a:bodyPr/>
        <a:lstStyle/>
        <a:p>
          <a:endParaRPr lang="ru-RU"/>
        </a:p>
      </dgm:t>
    </dgm:pt>
    <dgm:pt modelId="{0F581B63-9F3B-4E5B-A3D2-CF3E189D9FDF}" type="pres">
      <dgm:prSet presAssocID="{0973C405-AA2A-46C0-8DFB-D34DD0438250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0A25F2BA-2FC8-41EB-8F37-D14F299AD77C}" type="pres">
      <dgm:prSet presAssocID="{0973C405-AA2A-46C0-8DFB-D34DD0438250}" presName="hierFlow" presStyleCnt="0"/>
      <dgm:spPr/>
    </dgm:pt>
    <dgm:pt modelId="{36E52866-72CF-4222-9148-AFEE37D4DDE9}" type="pres">
      <dgm:prSet presAssocID="{0973C405-AA2A-46C0-8DFB-D34DD0438250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10D46C2-40BB-4D00-A99D-5B4FC076658F}" type="pres">
      <dgm:prSet presAssocID="{1876EE1E-73B9-42F2-9E54-C32B632DFBEF}" presName="Name14" presStyleCnt="0"/>
      <dgm:spPr/>
    </dgm:pt>
    <dgm:pt modelId="{29A33674-B1CA-42A9-9E92-B35C3F8C3DFB}" type="pres">
      <dgm:prSet presAssocID="{1876EE1E-73B9-42F2-9E54-C32B632DFBEF}" presName="level1Shape" presStyleLbl="node0" presStyleIdx="0" presStyleCnt="1" custScaleX="376302" custLinFactNeighborX="3203" custLinFactNeighborY="-52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E107BAF-FA86-4779-8DEF-C2E91F9E9F4F}" type="pres">
      <dgm:prSet presAssocID="{1876EE1E-73B9-42F2-9E54-C32B632DFBEF}" presName="hierChild2" presStyleCnt="0"/>
      <dgm:spPr/>
    </dgm:pt>
    <dgm:pt modelId="{C93E8A40-F73D-44C3-96B4-B08B5EC56B3F}" type="pres">
      <dgm:prSet presAssocID="{9C0FF442-C601-430F-806D-73BD69A7B96B}" presName="Name19" presStyleLbl="parChTrans1D2" presStyleIdx="0" presStyleCnt="5"/>
      <dgm:spPr/>
      <dgm:t>
        <a:bodyPr/>
        <a:lstStyle/>
        <a:p>
          <a:endParaRPr lang="ru-RU"/>
        </a:p>
      </dgm:t>
    </dgm:pt>
    <dgm:pt modelId="{C9DE7C86-142F-4FF2-AA16-8589C6E50172}" type="pres">
      <dgm:prSet presAssocID="{9F3C49E1-1710-4AF0-819B-115E4C1E4355}" presName="Name21" presStyleCnt="0"/>
      <dgm:spPr/>
    </dgm:pt>
    <dgm:pt modelId="{26DC3962-B27D-410C-8899-3F6105AE2DCD}" type="pres">
      <dgm:prSet presAssocID="{9F3C49E1-1710-4AF0-819B-115E4C1E4355}" presName="level2Shape" presStyleLbl="asst1" presStyleIdx="0" presStyleCnt="2" custScaleX="181239"/>
      <dgm:spPr/>
      <dgm:t>
        <a:bodyPr/>
        <a:lstStyle/>
        <a:p>
          <a:endParaRPr lang="ru-RU"/>
        </a:p>
      </dgm:t>
    </dgm:pt>
    <dgm:pt modelId="{C05DB789-D630-49FB-B239-8CB2DB311069}" type="pres">
      <dgm:prSet presAssocID="{9F3C49E1-1710-4AF0-819B-115E4C1E4355}" presName="hierChild3" presStyleCnt="0"/>
      <dgm:spPr/>
    </dgm:pt>
    <dgm:pt modelId="{E1BD7A99-B543-49F2-9FF3-168C7A7461F0}" type="pres">
      <dgm:prSet presAssocID="{492CB563-293F-4F44-9B69-2366A252E17A}" presName="Name19" presStyleLbl="parChTrans1D2" presStyleIdx="1" presStyleCnt="5"/>
      <dgm:spPr/>
      <dgm:t>
        <a:bodyPr/>
        <a:lstStyle/>
        <a:p>
          <a:endParaRPr lang="ru-RU"/>
        </a:p>
      </dgm:t>
    </dgm:pt>
    <dgm:pt modelId="{B174CEFD-E367-49FD-855D-B3AEA16BDCA6}" type="pres">
      <dgm:prSet presAssocID="{1AD07E3E-E3E1-4B7F-BD72-F4C823894621}" presName="Name21" presStyleCnt="0"/>
      <dgm:spPr/>
    </dgm:pt>
    <dgm:pt modelId="{65E0E1CF-78AA-4F9F-B29E-1F3DED8F5114}" type="pres">
      <dgm:prSet presAssocID="{1AD07E3E-E3E1-4B7F-BD72-F4C823894621}" presName="level2Shape" presStyleLbl="asst1" presStyleIdx="1" presStyleCnt="2" custScaleX="154498"/>
      <dgm:spPr/>
      <dgm:t>
        <a:bodyPr/>
        <a:lstStyle/>
        <a:p>
          <a:endParaRPr lang="ru-RU"/>
        </a:p>
      </dgm:t>
    </dgm:pt>
    <dgm:pt modelId="{5921D32B-451D-4FA9-B525-9CE921252D83}" type="pres">
      <dgm:prSet presAssocID="{1AD07E3E-E3E1-4B7F-BD72-F4C823894621}" presName="hierChild3" presStyleCnt="0"/>
      <dgm:spPr/>
    </dgm:pt>
    <dgm:pt modelId="{953EFAEF-9F36-4A18-831A-D7CFD3430493}" type="pres">
      <dgm:prSet presAssocID="{51967F5D-569C-43A4-8FBF-8156CC893CD1}" presName="Name19" presStyleLbl="parChTrans1D2" presStyleIdx="2" presStyleCnt="5"/>
      <dgm:spPr/>
      <dgm:t>
        <a:bodyPr/>
        <a:lstStyle/>
        <a:p>
          <a:endParaRPr lang="ru-RU"/>
        </a:p>
      </dgm:t>
    </dgm:pt>
    <dgm:pt modelId="{5EBA9C13-88F3-4438-B46B-A35D4335AD21}" type="pres">
      <dgm:prSet presAssocID="{393DCA35-2A6A-40ED-A72A-451DBEDA5DFD}" presName="Name21" presStyleCnt="0"/>
      <dgm:spPr/>
    </dgm:pt>
    <dgm:pt modelId="{A2DBD2D6-6522-4026-ABAB-F1867D6060FA}" type="pres">
      <dgm:prSet presAssocID="{393DCA35-2A6A-40ED-A72A-451DBEDA5DFD}" presName="level2Shape" presStyleLbl="node2" presStyleIdx="0" presStyleCnt="3" custScaleX="173452"/>
      <dgm:spPr/>
      <dgm:t>
        <a:bodyPr/>
        <a:lstStyle/>
        <a:p>
          <a:endParaRPr lang="ru-RU"/>
        </a:p>
      </dgm:t>
    </dgm:pt>
    <dgm:pt modelId="{6BD38434-CF70-47EE-88D1-9CC8B7CB6C06}" type="pres">
      <dgm:prSet presAssocID="{393DCA35-2A6A-40ED-A72A-451DBEDA5DFD}" presName="hierChild3" presStyleCnt="0"/>
      <dgm:spPr/>
    </dgm:pt>
    <dgm:pt modelId="{B94C764A-279C-4ACF-B285-4928D0119CF3}" type="pres">
      <dgm:prSet presAssocID="{111925DB-5478-4E21-B523-F2E5F3A85FE0}" presName="Name19" presStyleLbl="parChTrans1D3" presStyleIdx="0" presStyleCnt="1"/>
      <dgm:spPr/>
      <dgm:t>
        <a:bodyPr/>
        <a:lstStyle/>
        <a:p>
          <a:endParaRPr lang="ru-RU"/>
        </a:p>
      </dgm:t>
    </dgm:pt>
    <dgm:pt modelId="{8F68E639-50A6-459C-B8E4-3FA271359454}" type="pres">
      <dgm:prSet presAssocID="{2D53148A-9EDF-4DE3-A36C-F50012CC041D}" presName="Name21" presStyleCnt="0"/>
      <dgm:spPr/>
    </dgm:pt>
    <dgm:pt modelId="{634EA70A-8021-4454-8A11-ADF57B466CF0}" type="pres">
      <dgm:prSet presAssocID="{2D53148A-9EDF-4DE3-A36C-F50012CC041D}" presName="level2Shape" presStyleLbl="node3" presStyleIdx="0" presStyleCnt="1" custScaleX="240630"/>
      <dgm:spPr/>
      <dgm:t>
        <a:bodyPr/>
        <a:lstStyle/>
        <a:p>
          <a:endParaRPr lang="ru-RU"/>
        </a:p>
      </dgm:t>
    </dgm:pt>
    <dgm:pt modelId="{89196832-9291-4AC4-9DBE-349E947E9E3A}" type="pres">
      <dgm:prSet presAssocID="{2D53148A-9EDF-4DE3-A36C-F50012CC041D}" presName="hierChild3" presStyleCnt="0"/>
      <dgm:spPr/>
    </dgm:pt>
    <dgm:pt modelId="{6943FE50-3465-4051-A48F-FE3D1E40A2EB}" type="pres">
      <dgm:prSet presAssocID="{2959AC57-C203-4F7A-8EE8-8D606403485E}" presName="Name19" presStyleLbl="parChTrans1D4" presStyleIdx="0" presStyleCnt="6"/>
      <dgm:spPr/>
      <dgm:t>
        <a:bodyPr/>
        <a:lstStyle/>
        <a:p>
          <a:endParaRPr lang="ru-RU"/>
        </a:p>
      </dgm:t>
    </dgm:pt>
    <dgm:pt modelId="{706C6473-13ED-40F6-9F3A-CAB27EB72B71}" type="pres">
      <dgm:prSet presAssocID="{A46F4021-84EC-4CCE-9FAD-7AB1D86AD56D}" presName="Name21" presStyleCnt="0"/>
      <dgm:spPr/>
    </dgm:pt>
    <dgm:pt modelId="{0BB9F0B1-4418-4BD2-BFBE-AC5F9C8AF672}" type="pres">
      <dgm:prSet presAssocID="{A46F4021-84EC-4CCE-9FAD-7AB1D86AD56D}" presName="level2Shape" presStyleLbl="node4" presStyleIdx="0" presStyleCnt="6" custScaleX="240630"/>
      <dgm:spPr/>
      <dgm:t>
        <a:bodyPr/>
        <a:lstStyle/>
        <a:p>
          <a:endParaRPr lang="ru-RU"/>
        </a:p>
      </dgm:t>
    </dgm:pt>
    <dgm:pt modelId="{7463BEB8-9971-4F5C-A034-A4D65D3B2455}" type="pres">
      <dgm:prSet presAssocID="{A46F4021-84EC-4CCE-9FAD-7AB1D86AD56D}" presName="hierChild3" presStyleCnt="0"/>
      <dgm:spPr/>
    </dgm:pt>
    <dgm:pt modelId="{4EEE3291-4BBC-427A-B664-7278223A8F40}" type="pres">
      <dgm:prSet presAssocID="{0318C1C1-0507-4822-B35B-A91B93E91354}" presName="Name19" presStyleLbl="parChTrans1D4" presStyleIdx="1" presStyleCnt="6"/>
      <dgm:spPr/>
      <dgm:t>
        <a:bodyPr/>
        <a:lstStyle/>
        <a:p>
          <a:endParaRPr lang="ru-RU"/>
        </a:p>
      </dgm:t>
    </dgm:pt>
    <dgm:pt modelId="{EEB9DB54-AC5C-48F2-84B6-4F08E9A3ACC1}" type="pres">
      <dgm:prSet presAssocID="{82762507-8CBD-46C8-A8AA-F4A513EDECF4}" presName="Name21" presStyleCnt="0"/>
      <dgm:spPr/>
    </dgm:pt>
    <dgm:pt modelId="{EF4F24F6-5922-4408-868A-1F0429976CA7}" type="pres">
      <dgm:prSet presAssocID="{82762507-8CBD-46C8-A8AA-F4A513EDECF4}" presName="level2Shape" presStyleLbl="node4" presStyleIdx="1" presStyleCnt="6" custScaleX="240630"/>
      <dgm:spPr/>
      <dgm:t>
        <a:bodyPr/>
        <a:lstStyle/>
        <a:p>
          <a:endParaRPr lang="ru-RU"/>
        </a:p>
      </dgm:t>
    </dgm:pt>
    <dgm:pt modelId="{35B6D57C-0372-4F67-BA0C-4463F8D55E59}" type="pres">
      <dgm:prSet presAssocID="{82762507-8CBD-46C8-A8AA-F4A513EDECF4}" presName="hierChild3" presStyleCnt="0"/>
      <dgm:spPr/>
    </dgm:pt>
    <dgm:pt modelId="{1FC298E2-6112-48C9-A276-A0F114E01774}" type="pres">
      <dgm:prSet presAssocID="{77B8DD36-0F50-4E5F-B02A-78AFB2F02763}" presName="Name19" presStyleLbl="parChTrans1D4" presStyleIdx="2" presStyleCnt="6"/>
      <dgm:spPr/>
      <dgm:t>
        <a:bodyPr/>
        <a:lstStyle/>
        <a:p>
          <a:endParaRPr lang="ru-RU"/>
        </a:p>
      </dgm:t>
    </dgm:pt>
    <dgm:pt modelId="{1BF1A701-26B6-4AD2-9C5A-122539133492}" type="pres">
      <dgm:prSet presAssocID="{9A4C11E5-9F17-47DF-89EB-77E27C858088}" presName="Name21" presStyleCnt="0"/>
      <dgm:spPr/>
    </dgm:pt>
    <dgm:pt modelId="{F4BD433C-DBD4-4BBB-9165-2049187F49C5}" type="pres">
      <dgm:prSet presAssocID="{9A4C11E5-9F17-47DF-89EB-77E27C858088}" presName="level2Shape" presStyleLbl="node4" presStyleIdx="2" presStyleCnt="6" custScaleX="240630"/>
      <dgm:spPr/>
      <dgm:t>
        <a:bodyPr/>
        <a:lstStyle/>
        <a:p>
          <a:endParaRPr lang="ru-RU"/>
        </a:p>
      </dgm:t>
    </dgm:pt>
    <dgm:pt modelId="{6C289B19-71A5-4EDB-A85A-8310194B5237}" type="pres">
      <dgm:prSet presAssocID="{9A4C11E5-9F17-47DF-89EB-77E27C858088}" presName="hierChild3" presStyleCnt="0"/>
      <dgm:spPr/>
    </dgm:pt>
    <dgm:pt modelId="{8AD46139-1BBF-4CFA-AF9A-AE9487384CCC}" type="pres">
      <dgm:prSet presAssocID="{FF83E551-5574-4F01-939E-41CC17D19B5F}" presName="Name19" presStyleLbl="parChTrans1D4" presStyleIdx="3" presStyleCnt="6"/>
      <dgm:spPr/>
      <dgm:t>
        <a:bodyPr/>
        <a:lstStyle/>
        <a:p>
          <a:endParaRPr lang="ru-RU"/>
        </a:p>
      </dgm:t>
    </dgm:pt>
    <dgm:pt modelId="{21E766D0-53B9-43EB-9152-6ECD86F6ECBD}" type="pres">
      <dgm:prSet presAssocID="{E41AA08F-0434-4C07-BA37-49B913883839}" presName="Name21" presStyleCnt="0"/>
      <dgm:spPr/>
    </dgm:pt>
    <dgm:pt modelId="{2C8DFC15-8567-48F9-AFE9-19870E5F3219}" type="pres">
      <dgm:prSet presAssocID="{E41AA08F-0434-4C07-BA37-49B913883839}" presName="level2Shape" presStyleLbl="node4" presStyleIdx="3" presStyleCnt="6" custScaleX="240630"/>
      <dgm:spPr/>
      <dgm:t>
        <a:bodyPr/>
        <a:lstStyle/>
        <a:p>
          <a:endParaRPr lang="ru-RU"/>
        </a:p>
      </dgm:t>
    </dgm:pt>
    <dgm:pt modelId="{B89D73B4-1833-4C82-B8D5-C8E8F5DFDEC2}" type="pres">
      <dgm:prSet presAssocID="{E41AA08F-0434-4C07-BA37-49B913883839}" presName="hierChild3" presStyleCnt="0"/>
      <dgm:spPr/>
    </dgm:pt>
    <dgm:pt modelId="{BE58E082-283C-457E-94BF-4544CEAFC636}" type="pres">
      <dgm:prSet presAssocID="{B9DE057B-B6FA-495F-A98D-EB55E725EBC1}" presName="Name19" presStyleLbl="parChTrans1D4" presStyleIdx="4" presStyleCnt="6"/>
      <dgm:spPr/>
      <dgm:t>
        <a:bodyPr/>
        <a:lstStyle/>
        <a:p>
          <a:endParaRPr lang="ru-RU"/>
        </a:p>
      </dgm:t>
    </dgm:pt>
    <dgm:pt modelId="{DF1FF112-93E5-4329-9CB8-1CA582A1DF56}" type="pres">
      <dgm:prSet presAssocID="{2D729333-9592-4530-8CBE-E60D7FA5578D}" presName="Name21" presStyleCnt="0"/>
      <dgm:spPr/>
    </dgm:pt>
    <dgm:pt modelId="{F43D893F-4B90-451E-82DC-084FAEF407EA}" type="pres">
      <dgm:prSet presAssocID="{2D729333-9592-4530-8CBE-E60D7FA5578D}" presName="level2Shape" presStyleLbl="node4" presStyleIdx="4" presStyleCnt="6" custScaleX="240630"/>
      <dgm:spPr/>
      <dgm:t>
        <a:bodyPr/>
        <a:lstStyle/>
        <a:p>
          <a:endParaRPr lang="ru-RU"/>
        </a:p>
      </dgm:t>
    </dgm:pt>
    <dgm:pt modelId="{1D844DB8-0350-4579-91A5-7D236B38E207}" type="pres">
      <dgm:prSet presAssocID="{2D729333-9592-4530-8CBE-E60D7FA5578D}" presName="hierChild3" presStyleCnt="0"/>
      <dgm:spPr/>
    </dgm:pt>
    <dgm:pt modelId="{F290CA49-AF7B-4E9E-A0E8-6112094F6698}" type="pres">
      <dgm:prSet presAssocID="{52B71ABC-5F17-4E6B-912C-E3DAC1679035}" presName="Name19" presStyleLbl="parChTrans1D4" presStyleIdx="5" presStyleCnt="6"/>
      <dgm:spPr/>
      <dgm:t>
        <a:bodyPr/>
        <a:lstStyle/>
        <a:p>
          <a:endParaRPr lang="ru-RU"/>
        </a:p>
      </dgm:t>
    </dgm:pt>
    <dgm:pt modelId="{99B54161-BFA9-499D-93ED-69968B4000DB}" type="pres">
      <dgm:prSet presAssocID="{185400E0-EF34-4409-9007-B6C0BA8CE4CC}" presName="Name21" presStyleCnt="0"/>
      <dgm:spPr/>
    </dgm:pt>
    <dgm:pt modelId="{4319D2A0-9921-4DE9-AC94-07ADC5C34AB2}" type="pres">
      <dgm:prSet presAssocID="{185400E0-EF34-4409-9007-B6C0BA8CE4CC}" presName="level2Shape" presStyleLbl="node4" presStyleIdx="5" presStyleCnt="6" custScaleX="240630"/>
      <dgm:spPr/>
      <dgm:t>
        <a:bodyPr/>
        <a:lstStyle/>
        <a:p>
          <a:endParaRPr lang="ru-RU"/>
        </a:p>
      </dgm:t>
    </dgm:pt>
    <dgm:pt modelId="{9A1C01E4-56C5-4414-A65C-C25A54D3A47C}" type="pres">
      <dgm:prSet presAssocID="{185400E0-EF34-4409-9007-B6C0BA8CE4CC}" presName="hierChild3" presStyleCnt="0"/>
      <dgm:spPr/>
    </dgm:pt>
    <dgm:pt modelId="{214BC0BC-ACF8-48CB-B0D0-FBC04E356444}" type="pres">
      <dgm:prSet presAssocID="{74AB6AF6-F271-4A6A-B1EF-6CF5EAB3537F}" presName="Name19" presStyleLbl="parChTrans1D2" presStyleIdx="3" presStyleCnt="5"/>
      <dgm:spPr/>
      <dgm:t>
        <a:bodyPr/>
        <a:lstStyle/>
        <a:p>
          <a:endParaRPr lang="ru-RU"/>
        </a:p>
      </dgm:t>
    </dgm:pt>
    <dgm:pt modelId="{CDE0383B-C0D2-4101-B066-F5711F8443B1}" type="pres">
      <dgm:prSet presAssocID="{A55C52BB-605B-4BDA-9E0E-B0177BE9595C}" presName="Name21" presStyleCnt="0"/>
      <dgm:spPr/>
    </dgm:pt>
    <dgm:pt modelId="{61F064C8-8F3C-48E5-AAE8-CAC92A03F2AD}" type="pres">
      <dgm:prSet presAssocID="{A55C52BB-605B-4BDA-9E0E-B0177BE9595C}" presName="level2Shape" presStyleLbl="node2" presStyleIdx="1" presStyleCnt="3" custScaleX="150878"/>
      <dgm:spPr/>
      <dgm:t>
        <a:bodyPr/>
        <a:lstStyle/>
        <a:p>
          <a:endParaRPr lang="ru-RU"/>
        </a:p>
      </dgm:t>
    </dgm:pt>
    <dgm:pt modelId="{9DF5D6A6-E378-4E65-981A-21D60F503044}" type="pres">
      <dgm:prSet presAssocID="{A55C52BB-605B-4BDA-9E0E-B0177BE9595C}" presName="hierChild3" presStyleCnt="0"/>
      <dgm:spPr/>
    </dgm:pt>
    <dgm:pt modelId="{4C8F1FBE-8596-4CFB-AA28-C4188E384A3F}" type="pres">
      <dgm:prSet presAssocID="{6C9F6D08-89C5-4A1B-B70B-CEA65E97132E}" presName="Name19" presStyleLbl="parChTrans1D2" presStyleIdx="4" presStyleCnt="5"/>
      <dgm:spPr/>
      <dgm:t>
        <a:bodyPr/>
        <a:lstStyle/>
        <a:p>
          <a:endParaRPr lang="ru-RU"/>
        </a:p>
      </dgm:t>
    </dgm:pt>
    <dgm:pt modelId="{382A9E70-C938-4FCC-8CD0-07627BA99C28}" type="pres">
      <dgm:prSet presAssocID="{51DCF801-964A-415B-B930-209FA42700EF}" presName="Name21" presStyleCnt="0"/>
      <dgm:spPr/>
    </dgm:pt>
    <dgm:pt modelId="{AF45A1FB-D975-4FFE-8939-CDD89C97692E}" type="pres">
      <dgm:prSet presAssocID="{51DCF801-964A-415B-B930-209FA42700EF}" presName="level2Shape" presStyleLbl="node2" presStyleIdx="2" presStyleCnt="3" custScaleX="189801"/>
      <dgm:spPr/>
      <dgm:t>
        <a:bodyPr/>
        <a:lstStyle/>
        <a:p>
          <a:endParaRPr lang="ru-RU"/>
        </a:p>
      </dgm:t>
    </dgm:pt>
    <dgm:pt modelId="{3DF4FD2C-A195-4F08-AE38-A659E894F31F}" type="pres">
      <dgm:prSet presAssocID="{51DCF801-964A-415B-B930-209FA42700EF}" presName="hierChild3" presStyleCnt="0"/>
      <dgm:spPr/>
    </dgm:pt>
    <dgm:pt modelId="{10B7AE97-7026-48FE-819D-2AD88012FF82}" type="pres">
      <dgm:prSet presAssocID="{0973C405-AA2A-46C0-8DFB-D34DD0438250}" presName="bgShapesFlow" presStyleCnt="0"/>
      <dgm:spPr/>
    </dgm:pt>
  </dgm:ptLst>
  <dgm:cxnLst>
    <dgm:cxn modelId="{76F11455-1247-4942-BB16-A5147AFCCE6B}" type="presOf" srcId="{1AD07E3E-E3E1-4B7F-BD72-F4C823894621}" destId="{65E0E1CF-78AA-4F9F-B29E-1F3DED8F5114}" srcOrd="0" destOrd="0" presId="urn:microsoft.com/office/officeart/2005/8/layout/hierarchy6"/>
    <dgm:cxn modelId="{4328834E-E010-44F5-93B6-82FB17ADD66F}" type="presOf" srcId="{E41AA08F-0434-4C07-BA37-49B913883839}" destId="{2C8DFC15-8567-48F9-AFE9-19870E5F3219}" srcOrd="0" destOrd="0" presId="urn:microsoft.com/office/officeart/2005/8/layout/hierarchy6"/>
    <dgm:cxn modelId="{63CC459F-128D-41B8-8AE3-454844D92271}" srcId="{1876EE1E-73B9-42F2-9E54-C32B632DFBEF}" destId="{A55C52BB-605B-4BDA-9E0E-B0177BE9595C}" srcOrd="3" destOrd="0" parTransId="{74AB6AF6-F271-4A6A-B1EF-6CF5EAB3537F}" sibTransId="{BE78C51E-BCCB-41AA-BB5A-9BEA660822EF}"/>
    <dgm:cxn modelId="{7AF057A9-9B90-42BB-8024-0137A377CF95}" type="presOf" srcId="{A46F4021-84EC-4CCE-9FAD-7AB1D86AD56D}" destId="{0BB9F0B1-4418-4BD2-BFBE-AC5F9C8AF672}" srcOrd="0" destOrd="0" presId="urn:microsoft.com/office/officeart/2005/8/layout/hierarchy6"/>
    <dgm:cxn modelId="{97DA9B89-9551-4C13-9237-FCC60B7AB5E0}" type="presOf" srcId="{9A4C11E5-9F17-47DF-89EB-77E27C858088}" destId="{F4BD433C-DBD4-4BBB-9165-2049187F49C5}" srcOrd="0" destOrd="0" presId="urn:microsoft.com/office/officeart/2005/8/layout/hierarchy6"/>
    <dgm:cxn modelId="{AC5D60C5-B7AD-4D66-9EA2-B979B0D1A2B2}" srcId="{9A4C11E5-9F17-47DF-89EB-77E27C858088}" destId="{E41AA08F-0434-4C07-BA37-49B913883839}" srcOrd="0" destOrd="0" parTransId="{FF83E551-5574-4F01-939E-41CC17D19B5F}" sibTransId="{9FC52BA3-37D8-4350-92ED-3215657DD005}"/>
    <dgm:cxn modelId="{76A327B7-1567-4147-A93A-234CF01E04E2}" srcId="{A46F4021-84EC-4CCE-9FAD-7AB1D86AD56D}" destId="{82762507-8CBD-46C8-A8AA-F4A513EDECF4}" srcOrd="0" destOrd="0" parTransId="{0318C1C1-0507-4822-B35B-A91B93E91354}" sibTransId="{6410B41F-70F2-4A11-AB0C-04DBF30053D6}"/>
    <dgm:cxn modelId="{EDD3BB24-C8E6-455B-AC8F-A230116A33DC}" type="presOf" srcId="{A55C52BB-605B-4BDA-9E0E-B0177BE9595C}" destId="{61F064C8-8F3C-48E5-AAE8-CAC92A03F2AD}" srcOrd="0" destOrd="0" presId="urn:microsoft.com/office/officeart/2005/8/layout/hierarchy6"/>
    <dgm:cxn modelId="{948E2DA0-AF40-410F-B61F-654A6B0BD72F}" srcId="{1876EE1E-73B9-42F2-9E54-C32B632DFBEF}" destId="{393DCA35-2A6A-40ED-A72A-451DBEDA5DFD}" srcOrd="2" destOrd="0" parTransId="{51967F5D-569C-43A4-8FBF-8156CC893CD1}" sibTransId="{80B0E44D-57CC-44D2-A322-D55F826C69AB}"/>
    <dgm:cxn modelId="{AB3CE498-0B06-41A9-B3A7-F10E38A8CA5F}" type="presOf" srcId="{2959AC57-C203-4F7A-8EE8-8D606403485E}" destId="{6943FE50-3465-4051-A48F-FE3D1E40A2EB}" srcOrd="0" destOrd="0" presId="urn:microsoft.com/office/officeart/2005/8/layout/hierarchy6"/>
    <dgm:cxn modelId="{84BF1DC1-5633-409A-90D2-286D0EA762C6}" type="presOf" srcId="{393DCA35-2A6A-40ED-A72A-451DBEDA5DFD}" destId="{A2DBD2D6-6522-4026-ABAB-F1867D6060FA}" srcOrd="0" destOrd="0" presId="urn:microsoft.com/office/officeart/2005/8/layout/hierarchy6"/>
    <dgm:cxn modelId="{6F03AEE2-5991-43B5-A44D-03D3AB67F4D0}" srcId="{E41AA08F-0434-4C07-BA37-49B913883839}" destId="{2D729333-9592-4530-8CBE-E60D7FA5578D}" srcOrd="0" destOrd="0" parTransId="{B9DE057B-B6FA-495F-A98D-EB55E725EBC1}" sibTransId="{A101EB61-EF67-40F0-A39D-AECE77C8BDB3}"/>
    <dgm:cxn modelId="{B166F09A-DDC4-47AA-9085-B85B8C6B3406}" type="presOf" srcId="{2D729333-9592-4530-8CBE-E60D7FA5578D}" destId="{F43D893F-4B90-451E-82DC-084FAEF407EA}" srcOrd="0" destOrd="0" presId="urn:microsoft.com/office/officeart/2005/8/layout/hierarchy6"/>
    <dgm:cxn modelId="{11055628-DB74-4FD8-8C05-094FAE67935C}" type="presOf" srcId="{52B71ABC-5F17-4E6B-912C-E3DAC1679035}" destId="{F290CA49-AF7B-4E9E-A0E8-6112094F6698}" srcOrd="0" destOrd="0" presId="urn:microsoft.com/office/officeart/2005/8/layout/hierarchy6"/>
    <dgm:cxn modelId="{15406DA0-C440-4F31-B39C-C3350393DA40}" srcId="{0973C405-AA2A-46C0-8DFB-D34DD0438250}" destId="{1876EE1E-73B9-42F2-9E54-C32B632DFBEF}" srcOrd="0" destOrd="0" parTransId="{7E627C0D-1E78-4C72-B64B-1DFC1F0B56C1}" sibTransId="{9846FA8E-0FB7-4FE7-B15D-FFCE6661A20B}"/>
    <dgm:cxn modelId="{CDE776B6-603D-4C58-8EC5-16ECFBE88ED4}" type="presOf" srcId="{111925DB-5478-4E21-B523-F2E5F3A85FE0}" destId="{B94C764A-279C-4ACF-B285-4928D0119CF3}" srcOrd="0" destOrd="0" presId="urn:microsoft.com/office/officeart/2005/8/layout/hierarchy6"/>
    <dgm:cxn modelId="{CE8842B6-6B99-4450-8296-0B8AF1B2D056}" type="presOf" srcId="{51967F5D-569C-43A4-8FBF-8156CC893CD1}" destId="{953EFAEF-9F36-4A18-831A-D7CFD3430493}" srcOrd="0" destOrd="0" presId="urn:microsoft.com/office/officeart/2005/8/layout/hierarchy6"/>
    <dgm:cxn modelId="{96694CE9-0BCA-4BF6-A2D6-556F853EC628}" type="presOf" srcId="{9C0FF442-C601-430F-806D-73BD69A7B96B}" destId="{C93E8A40-F73D-44C3-96B4-B08B5EC56B3F}" srcOrd="0" destOrd="0" presId="urn:microsoft.com/office/officeart/2005/8/layout/hierarchy6"/>
    <dgm:cxn modelId="{3D2DF26C-4FB6-43AC-9C3F-C3CA6C99D417}" type="presOf" srcId="{492CB563-293F-4F44-9B69-2366A252E17A}" destId="{E1BD7A99-B543-49F2-9FF3-168C7A7461F0}" srcOrd="0" destOrd="0" presId="urn:microsoft.com/office/officeart/2005/8/layout/hierarchy6"/>
    <dgm:cxn modelId="{093B69E3-5E6A-4EDA-8FBF-E850AB0476B2}" type="presOf" srcId="{0973C405-AA2A-46C0-8DFB-D34DD0438250}" destId="{0F581B63-9F3B-4E5B-A3D2-CF3E189D9FDF}" srcOrd="0" destOrd="0" presId="urn:microsoft.com/office/officeart/2005/8/layout/hierarchy6"/>
    <dgm:cxn modelId="{941F03FB-DEEA-4EC4-BA1D-28BCFC71CF03}" type="presOf" srcId="{77B8DD36-0F50-4E5F-B02A-78AFB2F02763}" destId="{1FC298E2-6112-48C9-A276-A0F114E01774}" srcOrd="0" destOrd="0" presId="urn:microsoft.com/office/officeart/2005/8/layout/hierarchy6"/>
    <dgm:cxn modelId="{F16C209C-A61D-42E7-AD23-DCC1DABEAF07}" srcId="{82762507-8CBD-46C8-A8AA-F4A513EDECF4}" destId="{9A4C11E5-9F17-47DF-89EB-77E27C858088}" srcOrd="0" destOrd="0" parTransId="{77B8DD36-0F50-4E5F-B02A-78AFB2F02763}" sibTransId="{ABEFC82E-4BB4-4BB1-B892-A2AC86A96A21}"/>
    <dgm:cxn modelId="{2A6570B3-8E76-49C5-99C8-CBC998F77471}" type="presOf" srcId="{51DCF801-964A-415B-B930-209FA42700EF}" destId="{AF45A1FB-D975-4FFE-8939-CDD89C97692E}" srcOrd="0" destOrd="0" presId="urn:microsoft.com/office/officeart/2005/8/layout/hierarchy6"/>
    <dgm:cxn modelId="{0B89A014-0CCC-4DA4-8B4C-071B703BC4CD}" srcId="{1876EE1E-73B9-42F2-9E54-C32B632DFBEF}" destId="{51DCF801-964A-415B-B930-209FA42700EF}" srcOrd="4" destOrd="0" parTransId="{6C9F6D08-89C5-4A1B-B70B-CEA65E97132E}" sibTransId="{41D38ACC-61E2-4B8F-A1EB-6080AA140C31}"/>
    <dgm:cxn modelId="{133E0C06-B934-42EB-942A-06F656F95091}" srcId="{1876EE1E-73B9-42F2-9E54-C32B632DFBEF}" destId="{9F3C49E1-1710-4AF0-819B-115E4C1E4355}" srcOrd="0" destOrd="0" parTransId="{9C0FF442-C601-430F-806D-73BD69A7B96B}" sibTransId="{272C9BDA-6D57-4174-B089-12CDD4250C9A}"/>
    <dgm:cxn modelId="{2A07F6E2-E5B1-4ABB-A797-B915430386D0}" type="presOf" srcId="{B9DE057B-B6FA-495F-A98D-EB55E725EBC1}" destId="{BE58E082-283C-457E-94BF-4544CEAFC636}" srcOrd="0" destOrd="0" presId="urn:microsoft.com/office/officeart/2005/8/layout/hierarchy6"/>
    <dgm:cxn modelId="{96954400-8233-439E-B07D-703E0E2CEB61}" srcId="{393DCA35-2A6A-40ED-A72A-451DBEDA5DFD}" destId="{2D53148A-9EDF-4DE3-A36C-F50012CC041D}" srcOrd="0" destOrd="0" parTransId="{111925DB-5478-4E21-B523-F2E5F3A85FE0}" sibTransId="{2DCE871F-5B05-420F-835E-D9668DB74728}"/>
    <dgm:cxn modelId="{B5DC2168-7F3E-4042-AD96-047AA63AEC15}" srcId="{2D53148A-9EDF-4DE3-A36C-F50012CC041D}" destId="{A46F4021-84EC-4CCE-9FAD-7AB1D86AD56D}" srcOrd="0" destOrd="0" parTransId="{2959AC57-C203-4F7A-8EE8-8D606403485E}" sibTransId="{1B9BD065-F678-40C7-BDAA-C631F84B2A40}"/>
    <dgm:cxn modelId="{47B4C57C-6F18-4451-B290-4B202BB2FF65}" type="presOf" srcId="{9F3C49E1-1710-4AF0-819B-115E4C1E4355}" destId="{26DC3962-B27D-410C-8899-3F6105AE2DCD}" srcOrd="0" destOrd="0" presId="urn:microsoft.com/office/officeart/2005/8/layout/hierarchy6"/>
    <dgm:cxn modelId="{21F250A4-8CE8-431B-8871-175AF3A329FE}" type="presOf" srcId="{2D53148A-9EDF-4DE3-A36C-F50012CC041D}" destId="{634EA70A-8021-4454-8A11-ADF57B466CF0}" srcOrd="0" destOrd="0" presId="urn:microsoft.com/office/officeart/2005/8/layout/hierarchy6"/>
    <dgm:cxn modelId="{6F76F626-1B06-4BCB-8116-EF2D231BD5E0}" type="presOf" srcId="{6C9F6D08-89C5-4A1B-B70B-CEA65E97132E}" destId="{4C8F1FBE-8596-4CFB-AA28-C4188E384A3F}" srcOrd="0" destOrd="0" presId="urn:microsoft.com/office/officeart/2005/8/layout/hierarchy6"/>
    <dgm:cxn modelId="{13DE33A3-CC66-48E8-A9B5-8E22F3D8BAAD}" type="presOf" srcId="{1876EE1E-73B9-42F2-9E54-C32B632DFBEF}" destId="{29A33674-B1CA-42A9-9E92-B35C3F8C3DFB}" srcOrd="0" destOrd="0" presId="urn:microsoft.com/office/officeart/2005/8/layout/hierarchy6"/>
    <dgm:cxn modelId="{276DF624-8642-4E87-B198-C8EC5FA85FD6}" type="presOf" srcId="{185400E0-EF34-4409-9007-B6C0BA8CE4CC}" destId="{4319D2A0-9921-4DE9-AC94-07ADC5C34AB2}" srcOrd="0" destOrd="0" presId="urn:microsoft.com/office/officeart/2005/8/layout/hierarchy6"/>
    <dgm:cxn modelId="{9F0C0058-EAA6-4499-ADFD-4ED72D3ED8E9}" type="presOf" srcId="{FF83E551-5574-4F01-939E-41CC17D19B5F}" destId="{8AD46139-1BBF-4CFA-AF9A-AE9487384CCC}" srcOrd="0" destOrd="0" presId="urn:microsoft.com/office/officeart/2005/8/layout/hierarchy6"/>
    <dgm:cxn modelId="{14DB0FA7-B036-4F99-BB39-FCD06A78B172}" srcId="{1876EE1E-73B9-42F2-9E54-C32B632DFBEF}" destId="{1AD07E3E-E3E1-4B7F-BD72-F4C823894621}" srcOrd="1" destOrd="0" parTransId="{492CB563-293F-4F44-9B69-2366A252E17A}" sibTransId="{BAE3F4D9-4730-412E-A1E6-EB79ADE19330}"/>
    <dgm:cxn modelId="{B30B8F85-035C-4A06-A24D-AB00B9854AB3}" type="presOf" srcId="{74AB6AF6-F271-4A6A-B1EF-6CF5EAB3537F}" destId="{214BC0BC-ACF8-48CB-B0D0-FBC04E356444}" srcOrd="0" destOrd="0" presId="urn:microsoft.com/office/officeart/2005/8/layout/hierarchy6"/>
    <dgm:cxn modelId="{6A79ACB9-4F97-4A8A-8A9F-2B674C60E8E6}" type="presOf" srcId="{82762507-8CBD-46C8-A8AA-F4A513EDECF4}" destId="{EF4F24F6-5922-4408-868A-1F0429976CA7}" srcOrd="0" destOrd="0" presId="urn:microsoft.com/office/officeart/2005/8/layout/hierarchy6"/>
    <dgm:cxn modelId="{59888271-5DD4-4332-BA16-32FB01C76EF4}" type="presOf" srcId="{0318C1C1-0507-4822-B35B-A91B93E91354}" destId="{4EEE3291-4BBC-427A-B664-7278223A8F40}" srcOrd="0" destOrd="0" presId="urn:microsoft.com/office/officeart/2005/8/layout/hierarchy6"/>
    <dgm:cxn modelId="{CE952FE6-47A3-4E7B-A90A-19F67AFAA1B4}" srcId="{2D729333-9592-4530-8CBE-E60D7FA5578D}" destId="{185400E0-EF34-4409-9007-B6C0BA8CE4CC}" srcOrd="0" destOrd="0" parTransId="{52B71ABC-5F17-4E6B-912C-E3DAC1679035}" sibTransId="{C7B1278D-0D0B-4B84-AE8B-9E5384EE538E}"/>
    <dgm:cxn modelId="{D233FF3C-3B3B-419F-A3D9-33FCFD743F49}" type="presParOf" srcId="{0F581B63-9F3B-4E5B-A3D2-CF3E189D9FDF}" destId="{0A25F2BA-2FC8-41EB-8F37-D14F299AD77C}" srcOrd="0" destOrd="0" presId="urn:microsoft.com/office/officeart/2005/8/layout/hierarchy6"/>
    <dgm:cxn modelId="{B6F6D889-B36A-4623-A1D1-90C3F1E468C7}" type="presParOf" srcId="{0A25F2BA-2FC8-41EB-8F37-D14F299AD77C}" destId="{36E52866-72CF-4222-9148-AFEE37D4DDE9}" srcOrd="0" destOrd="0" presId="urn:microsoft.com/office/officeart/2005/8/layout/hierarchy6"/>
    <dgm:cxn modelId="{20AE77A6-BCBD-463A-8D59-806E6D6DCC3F}" type="presParOf" srcId="{36E52866-72CF-4222-9148-AFEE37D4DDE9}" destId="{210D46C2-40BB-4D00-A99D-5B4FC076658F}" srcOrd="0" destOrd="0" presId="urn:microsoft.com/office/officeart/2005/8/layout/hierarchy6"/>
    <dgm:cxn modelId="{1E593F8D-F804-4B14-8BFC-800A80C38577}" type="presParOf" srcId="{210D46C2-40BB-4D00-A99D-5B4FC076658F}" destId="{29A33674-B1CA-42A9-9E92-B35C3F8C3DFB}" srcOrd="0" destOrd="0" presId="urn:microsoft.com/office/officeart/2005/8/layout/hierarchy6"/>
    <dgm:cxn modelId="{EFB3585C-5F9E-40D2-906E-5D8922236F29}" type="presParOf" srcId="{210D46C2-40BB-4D00-A99D-5B4FC076658F}" destId="{AE107BAF-FA86-4779-8DEF-C2E91F9E9F4F}" srcOrd="1" destOrd="0" presId="urn:microsoft.com/office/officeart/2005/8/layout/hierarchy6"/>
    <dgm:cxn modelId="{0119A7C2-E050-44DA-A1CB-2933EA49FDD0}" type="presParOf" srcId="{AE107BAF-FA86-4779-8DEF-C2E91F9E9F4F}" destId="{C93E8A40-F73D-44C3-96B4-B08B5EC56B3F}" srcOrd="0" destOrd="0" presId="urn:microsoft.com/office/officeart/2005/8/layout/hierarchy6"/>
    <dgm:cxn modelId="{2F129EE0-1C9D-438A-AE71-10A78F2467E8}" type="presParOf" srcId="{AE107BAF-FA86-4779-8DEF-C2E91F9E9F4F}" destId="{C9DE7C86-142F-4FF2-AA16-8589C6E50172}" srcOrd="1" destOrd="0" presId="urn:microsoft.com/office/officeart/2005/8/layout/hierarchy6"/>
    <dgm:cxn modelId="{8412180C-CED8-4D4C-A9D2-1638D18C8DB6}" type="presParOf" srcId="{C9DE7C86-142F-4FF2-AA16-8589C6E50172}" destId="{26DC3962-B27D-410C-8899-3F6105AE2DCD}" srcOrd="0" destOrd="0" presId="urn:microsoft.com/office/officeart/2005/8/layout/hierarchy6"/>
    <dgm:cxn modelId="{3B69A2A6-9CD9-4540-AF63-1E0AA2A758CE}" type="presParOf" srcId="{C9DE7C86-142F-4FF2-AA16-8589C6E50172}" destId="{C05DB789-D630-49FB-B239-8CB2DB311069}" srcOrd="1" destOrd="0" presId="urn:microsoft.com/office/officeart/2005/8/layout/hierarchy6"/>
    <dgm:cxn modelId="{EB72C20D-4116-49E0-A668-2F01A7A3E798}" type="presParOf" srcId="{AE107BAF-FA86-4779-8DEF-C2E91F9E9F4F}" destId="{E1BD7A99-B543-49F2-9FF3-168C7A7461F0}" srcOrd="2" destOrd="0" presId="urn:microsoft.com/office/officeart/2005/8/layout/hierarchy6"/>
    <dgm:cxn modelId="{63283061-49E6-4614-B562-6D38E0D1830E}" type="presParOf" srcId="{AE107BAF-FA86-4779-8DEF-C2E91F9E9F4F}" destId="{B174CEFD-E367-49FD-855D-B3AEA16BDCA6}" srcOrd="3" destOrd="0" presId="urn:microsoft.com/office/officeart/2005/8/layout/hierarchy6"/>
    <dgm:cxn modelId="{637181A1-96AD-4F43-B384-0565C9FBB7E3}" type="presParOf" srcId="{B174CEFD-E367-49FD-855D-B3AEA16BDCA6}" destId="{65E0E1CF-78AA-4F9F-B29E-1F3DED8F5114}" srcOrd="0" destOrd="0" presId="urn:microsoft.com/office/officeart/2005/8/layout/hierarchy6"/>
    <dgm:cxn modelId="{F64818CB-F07E-461A-9ABF-6C9AC4B55DD3}" type="presParOf" srcId="{B174CEFD-E367-49FD-855D-B3AEA16BDCA6}" destId="{5921D32B-451D-4FA9-B525-9CE921252D83}" srcOrd="1" destOrd="0" presId="urn:microsoft.com/office/officeart/2005/8/layout/hierarchy6"/>
    <dgm:cxn modelId="{0CA35395-5FE8-4E0A-A932-A25B705E4CD3}" type="presParOf" srcId="{AE107BAF-FA86-4779-8DEF-C2E91F9E9F4F}" destId="{953EFAEF-9F36-4A18-831A-D7CFD3430493}" srcOrd="4" destOrd="0" presId="urn:microsoft.com/office/officeart/2005/8/layout/hierarchy6"/>
    <dgm:cxn modelId="{5F247A07-1631-4376-BFCF-3756FC691D55}" type="presParOf" srcId="{AE107BAF-FA86-4779-8DEF-C2E91F9E9F4F}" destId="{5EBA9C13-88F3-4438-B46B-A35D4335AD21}" srcOrd="5" destOrd="0" presId="urn:microsoft.com/office/officeart/2005/8/layout/hierarchy6"/>
    <dgm:cxn modelId="{CA3B783C-C23B-4B65-B9E0-F12EBBA755EF}" type="presParOf" srcId="{5EBA9C13-88F3-4438-B46B-A35D4335AD21}" destId="{A2DBD2D6-6522-4026-ABAB-F1867D6060FA}" srcOrd="0" destOrd="0" presId="urn:microsoft.com/office/officeart/2005/8/layout/hierarchy6"/>
    <dgm:cxn modelId="{D641363A-C824-4E66-821D-C495718DA530}" type="presParOf" srcId="{5EBA9C13-88F3-4438-B46B-A35D4335AD21}" destId="{6BD38434-CF70-47EE-88D1-9CC8B7CB6C06}" srcOrd="1" destOrd="0" presId="urn:microsoft.com/office/officeart/2005/8/layout/hierarchy6"/>
    <dgm:cxn modelId="{620F3EC1-459E-4079-869A-B1506B6C039F}" type="presParOf" srcId="{6BD38434-CF70-47EE-88D1-9CC8B7CB6C06}" destId="{B94C764A-279C-4ACF-B285-4928D0119CF3}" srcOrd="0" destOrd="0" presId="urn:microsoft.com/office/officeart/2005/8/layout/hierarchy6"/>
    <dgm:cxn modelId="{69619C1F-D4E0-4C8D-88FC-BB0E8A6980E9}" type="presParOf" srcId="{6BD38434-CF70-47EE-88D1-9CC8B7CB6C06}" destId="{8F68E639-50A6-459C-B8E4-3FA271359454}" srcOrd="1" destOrd="0" presId="urn:microsoft.com/office/officeart/2005/8/layout/hierarchy6"/>
    <dgm:cxn modelId="{70427EF5-7F02-4C4D-9079-7BE1F5F22179}" type="presParOf" srcId="{8F68E639-50A6-459C-B8E4-3FA271359454}" destId="{634EA70A-8021-4454-8A11-ADF57B466CF0}" srcOrd="0" destOrd="0" presId="urn:microsoft.com/office/officeart/2005/8/layout/hierarchy6"/>
    <dgm:cxn modelId="{581F66E7-54D2-4CC1-ABEF-4BF6C0FDAC3D}" type="presParOf" srcId="{8F68E639-50A6-459C-B8E4-3FA271359454}" destId="{89196832-9291-4AC4-9DBE-349E947E9E3A}" srcOrd="1" destOrd="0" presId="urn:microsoft.com/office/officeart/2005/8/layout/hierarchy6"/>
    <dgm:cxn modelId="{854FFC29-234B-4F89-A45A-5FD2924EAB76}" type="presParOf" srcId="{89196832-9291-4AC4-9DBE-349E947E9E3A}" destId="{6943FE50-3465-4051-A48F-FE3D1E40A2EB}" srcOrd="0" destOrd="0" presId="urn:microsoft.com/office/officeart/2005/8/layout/hierarchy6"/>
    <dgm:cxn modelId="{C1C0E82D-786D-4F42-9931-E2AE36D70ADE}" type="presParOf" srcId="{89196832-9291-4AC4-9DBE-349E947E9E3A}" destId="{706C6473-13ED-40F6-9F3A-CAB27EB72B71}" srcOrd="1" destOrd="0" presId="urn:microsoft.com/office/officeart/2005/8/layout/hierarchy6"/>
    <dgm:cxn modelId="{8110E5AD-98CE-4447-93C9-02911E5B6C68}" type="presParOf" srcId="{706C6473-13ED-40F6-9F3A-CAB27EB72B71}" destId="{0BB9F0B1-4418-4BD2-BFBE-AC5F9C8AF672}" srcOrd="0" destOrd="0" presId="urn:microsoft.com/office/officeart/2005/8/layout/hierarchy6"/>
    <dgm:cxn modelId="{CCA2EB82-37F2-45F6-A0CB-239D33527300}" type="presParOf" srcId="{706C6473-13ED-40F6-9F3A-CAB27EB72B71}" destId="{7463BEB8-9971-4F5C-A034-A4D65D3B2455}" srcOrd="1" destOrd="0" presId="urn:microsoft.com/office/officeart/2005/8/layout/hierarchy6"/>
    <dgm:cxn modelId="{4FF7C068-9C64-485B-B2A7-A17391F3A3BE}" type="presParOf" srcId="{7463BEB8-9971-4F5C-A034-A4D65D3B2455}" destId="{4EEE3291-4BBC-427A-B664-7278223A8F40}" srcOrd="0" destOrd="0" presId="urn:microsoft.com/office/officeart/2005/8/layout/hierarchy6"/>
    <dgm:cxn modelId="{E2A911BE-9989-4E71-8489-844C33B04271}" type="presParOf" srcId="{7463BEB8-9971-4F5C-A034-A4D65D3B2455}" destId="{EEB9DB54-AC5C-48F2-84B6-4F08E9A3ACC1}" srcOrd="1" destOrd="0" presId="urn:microsoft.com/office/officeart/2005/8/layout/hierarchy6"/>
    <dgm:cxn modelId="{49F5AF59-B6EF-45F1-819F-35CBF6543D1F}" type="presParOf" srcId="{EEB9DB54-AC5C-48F2-84B6-4F08E9A3ACC1}" destId="{EF4F24F6-5922-4408-868A-1F0429976CA7}" srcOrd="0" destOrd="0" presId="urn:microsoft.com/office/officeart/2005/8/layout/hierarchy6"/>
    <dgm:cxn modelId="{D8CDA3AC-E73E-46CB-9AD2-6BD5745B4DAE}" type="presParOf" srcId="{EEB9DB54-AC5C-48F2-84B6-4F08E9A3ACC1}" destId="{35B6D57C-0372-4F67-BA0C-4463F8D55E59}" srcOrd="1" destOrd="0" presId="urn:microsoft.com/office/officeart/2005/8/layout/hierarchy6"/>
    <dgm:cxn modelId="{9B6D9F3C-BDCD-4823-91EB-67E607FED104}" type="presParOf" srcId="{35B6D57C-0372-4F67-BA0C-4463F8D55E59}" destId="{1FC298E2-6112-48C9-A276-A0F114E01774}" srcOrd="0" destOrd="0" presId="urn:microsoft.com/office/officeart/2005/8/layout/hierarchy6"/>
    <dgm:cxn modelId="{0CD11814-09A9-45D4-9316-CE340518F7C4}" type="presParOf" srcId="{35B6D57C-0372-4F67-BA0C-4463F8D55E59}" destId="{1BF1A701-26B6-4AD2-9C5A-122539133492}" srcOrd="1" destOrd="0" presId="urn:microsoft.com/office/officeart/2005/8/layout/hierarchy6"/>
    <dgm:cxn modelId="{B63AABE0-E057-4695-8A50-E15E3E44BCB7}" type="presParOf" srcId="{1BF1A701-26B6-4AD2-9C5A-122539133492}" destId="{F4BD433C-DBD4-4BBB-9165-2049187F49C5}" srcOrd="0" destOrd="0" presId="urn:microsoft.com/office/officeart/2005/8/layout/hierarchy6"/>
    <dgm:cxn modelId="{7D7FDD76-1C2D-458B-A50F-18E9A4E5C067}" type="presParOf" srcId="{1BF1A701-26B6-4AD2-9C5A-122539133492}" destId="{6C289B19-71A5-4EDB-A85A-8310194B5237}" srcOrd="1" destOrd="0" presId="urn:microsoft.com/office/officeart/2005/8/layout/hierarchy6"/>
    <dgm:cxn modelId="{82F85473-7E1C-4B5D-A7EB-A09A362076F4}" type="presParOf" srcId="{6C289B19-71A5-4EDB-A85A-8310194B5237}" destId="{8AD46139-1BBF-4CFA-AF9A-AE9487384CCC}" srcOrd="0" destOrd="0" presId="urn:microsoft.com/office/officeart/2005/8/layout/hierarchy6"/>
    <dgm:cxn modelId="{466AE815-6D71-4DDC-BAE9-BEDC0981F7D0}" type="presParOf" srcId="{6C289B19-71A5-4EDB-A85A-8310194B5237}" destId="{21E766D0-53B9-43EB-9152-6ECD86F6ECBD}" srcOrd="1" destOrd="0" presId="urn:microsoft.com/office/officeart/2005/8/layout/hierarchy6"/>
    <dgm:cxn modelId="{6FC113CA-C8CB-4221-A926-56A0E6150C38}" type="presParOf" srcId="{21E766D0-53B9-43EB-9152-6ECD86F6ECBD}" destId="{2C8DFC15-8567-48F9-AFE9-19870E5F3219}" srcOrd="0" destOrd="0" presId="urn:microsoft.com/office/officeart/2005/8/layout/hierarchy6"/>
    <dgm:cxn modelId="{75B72CAB-851A-4575-A3E7-664D93313C5F}" type="presParOf" srcId="{21E766D0-53B9-43EB-9152-6ECD86F6ECBD}" destId="{B89D73B4-1833-4C82-B8D5-C8E8F5DFDEC2}" srcOrd="1" destOrd="0" presId="urn:microsoft.com/office/officeart/2005/8/layout/hierarchy6"/>
    <dgm:cxn modelId="{5A670560-1DA5-4B1B-8C4D-54F30660B672}" type="presParOf" srcId="{B89D73B4-1833-4C82-B8D5-C8E8F5DFDEC2}" destId="{BE58E082-283C-457E-94BF-4544CEAFC636}" srcOrd="0" destOrd="0" presId="urn:microsoft.com/office/officeart/2005/8/layout/hierarchy6"/>
    <dgm:cxn modelId="{C7AF2664-3573-488E-B893-1CE86B725400}" type="presParOf" srcId="{B89D73B4-1833-4C82-B8D5-C8E8F5DFDEC2}" destId="{DF1FF112-93E5-4329-9CB8-1CA582A1DF56}" srcOrd="1" destOrd="0" presId="urn:microsoft.com/office/officeart/2005/8/layout/hierarchy6"/>
    <dgm:cxn modelId="{7C6EC376-6E9C-42A1-BBD3-A17890AB130E}" type="presParOf" srcId="{DF1FF112-93E5-4329-9CB8-1CA582A1DF56}" destId="{F43D893F-4B90-451E-82DC-084FAEF407EA}" srcOrd="0" destOrd="0" presId="urn:microsoft.com/office/officeart/2005/8/layout/hierarchy6"/>
    <dgm:cxn modelId="{72C70A59-5CB2-4B68-93BB-6D684CE39812}" type="presParOf" srcId="{DF1FF112-93E5-4329-9CB8-1CA582A1DF56}" destId="{1D844DB8-0350-4579-91A5-7D236B38E207}" srcOrd="1" destOrd="0" presId="urn:microsoft.com/office/officeart/2005/8/layout/hierarchy6"/>
    <dgm:cxn modelId="{0B842D93-83E0-4EA5-898B-E94EB607F760}" type="presParOf" srcId="{1D844DB8-0350-4579-91A5-7D236B38E207}" destId="{F290CA49-AF7B-4E9E-A0E8-6112094F6698}" srcOrd="0" destOrd="0" presId="urn:microsoft.com/office/officeart/2005/8/layout/hierarchy6"/>
    <dgm:cxn modelId="{198E8C5E-C79A-4E4A-8B06-2BD9DB42C4F1}" type="presParOf" srcId="{1D844DB8-0350-4579-91A5-7D236B38E207}" destId="{99B54161-BFA9-499D-93ED-69968B4000DB}" srcOrd="1" destOrd="0" presId="urn:microsoft.com/office/officeart/2005/8/layout/hierarchy6"/>
    <dgm:cxn modelId="{4DB68BEF-0B6B-4ED3-9ED1-4836DD18B5DC}" type="presParOf" srcId="{99B54161-BFA9-499D-93ED-69968B4000DB}" destId="{4319D2A0-9921-4DE9-AC94-07ADC5C34AB2}" srcOrd="0" destOrd="0" presId="urn:microsoft.com/office/officeart/2005/8/layout/hierarchy6"/>
    <dgm:cxn modelId="{0B935FAD-34AA-48EC-AB8A-0AF933D48CB3}" type="presParOf" srcId="{99B54161-BFA9-499D-93ED-69968B4000DB}" destId="{9A1C01E4-56C5-4414-A65C-C25A54D3A47C}" srcOrd="1" destOrd="0" presId="urn:microsoft.com/office/officeart/2005/8/layout/hierarchy6"/>
    <dgm:cxn modelId="{CE529DCD-7979-45B1-972B-D7A14B08B6D4}" type="presParOf" srcId="{AE107BAF-FA86-4779-8DEF-C2E91F9E9F4F}" destId="{214BC0BC-ACF8-48CB-B0D0-FBC04E356444}" srcOrd="6" destOrd="0" presId="urn:microsoft.com/office/officeart/2005/8/layout/hierarchy6"/>
    <dgm:cxn modelId="{453E722A-D7E8-4BB1-B126-E4EB6CC71944}" type="presParOf" srcId="{AE107BAF-FA86-4779-8DEF-C2E91F9E9F4F}" destId="{CDE0383B-C0D2-4101-B066-F5711F8443B1}" srcOrd="7" destOrd="0" presId="urn:microsoft.com/office/officeart/2005/8/layout/hierarchy6"/>
    <dgm:cxn modelId="{B02E4D9D-C17C-4BA3-8AB9-76D89AECF7ED}" type="presParOf" srcId="{CDE0383B-C0D2-4101-B066-F5711F8443B1}" destId="{61F064C8-8F3C-48E5-AAE8-CAC92A03F2AD}" srcOrd="0" destOrd="0" presId="urn:microsoft.com/office/officeart/2005/8/layout/hierarchy6"/>
    <dgm:cxn modelId="{2FA1AB95-4347-474C-8299-51E1DE6448A6}" type="presParOf" srcId="{CDE0383B-C0D2-4101-B066-F5711F8443B1}" destId="{9DF5D6A6-E378-4E65-981A-21D60F503044}" srcOrd="1" destOrd="0" presId="urn:microsoft.com/office/officeart/2005/8/layout/hierarchy6"/>
    <dgm:cxn modelId="{4DA50B18-F86E-4A71-AA2A-95BCA49CD575}" type="presParOf" srcId="{AE107BAF-FA86-4779-8DEF-C2E91F9E9F4F}" destId="{4C8F1FBE-8596-4CFB-AA28-C4188E384A3F}" srcOrd="8" destOrd="0" presId="urn:microsoft.com/office/officeart/2005/8/layout/hierarchy6"/>
    <dgm:cxn modelId="{A2F86C34-8411-4AD1-AB80-59E129F2EC01}" type="presParOf" srcId="{AE107BAF-FA86-4779-8DEF-C2E91F9E9F4F}" destId="{382A9E70-C938-4FCC-8CD0-07627BA99C28}" srcOrd="9" destOrd="0" presId="urn:microsoft.com/office/officeart/2005/8/layout/hierarchy6"/>
    <dgm:cxn modelId="{C7E6F2F1-3603-41F1-81B1-C1761B12EF29}" type="presParOf" srcId="{382A9E70-C938-4FCC-8CD0-07627BA99C28}" destId="{AF45A1FB-D975-4FFE-8939-CDD89C97692E}" srcOrd="0" destOrd="0" presId="urn:microsoft.com/office/officeart/2005/8/layout/hierarchy6"/>
    <dgm:cxn modelId="{B5208EEE-F16D-44E1-A522-971EABF6ECEF}" type="presParOf" srcId="{382A9E70-C938-4FCC-8CD0-07627BA99C28}" destId="{3DF4FD2C-A195-4F08-AE38-A659E894F31F}" srcOrd="1" destOrd="0" presId="urn:microsoft.com/office/officeart/2005/8/layout/hierarchy6"/>
    <dgm:cxn modelId="{1CA4057A-E52F-440E-AB61-889FD909A4C6}" type="presParOf" srcId="{0F581B63-9F3B-4E5B-A3D2-CF3E189D9FDF}" destId="{10B7AE97-7026-48FE-819D-2AD88012FF82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A33674-B1CA-42A9-9E92-B35C3F8C3DFB}">
      <dsp:nvSpPr>
        <dsp:cNvPr id="0" name=""/>
        <dsp:cNvSpPr/>
      </dsp:nvSpPr>
      <dsp:spPr>
        <a:xfrm>
          <a:off x="3098786" y="0"/>
          <a:ext cx="3170258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600" b="1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0" u="none" strike="noStrike" kern="1200" cap="none" normalizeH="0" baseline="0" dirty="0" smtClean="0">
            <a:ln>
              <a:noFill/>
            </a:ln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sz="1600" b="1" i="0" u="sng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XIX </a:t>
          </a:r>
          <a:r>
            <a:rPr kumimoji="0" lang="ru-RU" sz="1600" b="1" i="0" u="sng" strike="noStrike" kern="1200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век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1" u="sng" strike="noStrike" kern="1200" cap="none" normalizeH="0" baseline="0" dirty="0" smtClean="0">
            <a:ln>
              <a:noFill/>
            </a:ln>
            <a:solidFill>
              <a:srgbClr val="FF0000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1" u="sng" strike="noStrike" kern="1200" cap="none" normalizeH="0" baseline="0" dirty="0" smtClean="0">
            <a:ln>
              <a:noFill/>
            </a:ln>
            <a:solidFill>
              <a:srgbClr val="990099"/>
            </a:solidFill>
            <a:effectLst/>
            <a:latin typeface="Arial" charset="0"/>
          </a:endParaRPr>
        </a:p>
      </dsp:txBody>
      <dsp:txXfrm>
        <a:off x="3098786" y="0"/>
        <a:ext cx="3170258" cy="561651"/>
      </dsp:txXfrm>
    </dsp:sp>
    <dsp:sp modelId="{C93E8A40-F73D-44C3-96B4-B08B5EC56B3F}">
      <dsp:nvSpPr>
        <dsp:cNvPr id="0" name=""/>
        <dsp:cNvSpPr/>
      </dsp:nvSpPr>
      <dsp:spPr>
        <a:xfrm>
          <a:off x="1334922" y="561651"/>
          <a:ext cx="3348993" cy="227586"/>
        </a:xfrm>
        <a:custGeom>
          <a:avLst/>
          <a:gdLst/>
          <a:ahLst/>
          <a:cxnLst/>
          <a:rect l="0" t="0" r="0" b="0"/>
          <a:pathLst>
            <a:path>
              <a:moveTo>
                <a:pt x="3348993" y="0"/>
              </a:moveTo>
              <a:lnTo>
                <a:pt x="3348993" y="113793"/>
              </a:lnTo>
              <a:lnTo>
                <a:pt x="0" y="113793"/>
              </a:lnTo>
              <a:lnTo>
                <a:pt x="0" y="2275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DC3962-B27D-410C-8899-3F6105AE2DCD}">
      <dsp:nvSpPr>
        <dsp:cNvPr id="0" name=""/>
        <dsp:cNvSpPr/>
      </dsp:nvSpPr>
      <dsp:spPr>
        <a:xfrm>
          <a:off x="571473" y="789238"/>
          <a:ext cx="1526897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800" b="0" i="0" u="none" strike="noStrike" kern="1200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деревня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none" strike="noStrike" kern="1200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новое 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800" b="1" i="0" u="none" strike="noStrike" kern="1200" cap="none" normalizeH="0" baseline="0" dirty="0" smtClean="0">
            <a:ln>
              <a:noFill/>
            </a:ln>
            <a:solidFill>
              <a:srgbClr val="660066"/>
            </a:solidFill>
            <a:effectLst/>
            <a:latin typeface="Arial" charset="0"/>
          </a:endParaRPr>
        </a:p>
      </dsp:txBody>
      <dsp:txXfrm>
        <a:off x="571473" y="789238"/>
        <a:ext cx="1526897" cy="561651"/>
      </dsp:txXfrm>
    </dsp:sp>
    <dsp:sp modelId="{E1BD7A99-B543-49F2-9FF3-168C7A7461F0}">
      <dsp:nvSpPr>
        <dsp:cNvPr id="0" name=""/>
        <dsp:cNvSpPr/>
      </dsp:nvSpPr>
      <dsp:spPr>
        <a:xfrm>
          <a:off x="3001918" y="561651"/>
          <a:ext cx="1681997" cy="227586"/>
        </a:xfrm>
        <a:custGeom>
          <a:avLst/>
          <a:gdLst/>
          <a:ahLst/>
          <a:cxnLst/>
          <a:rect l="0" t="0" r="0" b="0"/>
          <a:pathLst>
            <a:path>
              <a:moveTo>
                <a:pt x="1681997" y="0"/>
              </a:moveTo>
              <a:lnTo>
                <a:pt x="1681997" y="113793"/>
              </a:lnTo>
              <a:lnTo>
                <a:pt x="0" y="113793"/>
              </a:lnTo>
              <a:lnTo>
                <a:pt x="0" y="2275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0E1CF-78AA-4F9F-B29E-1F3DED8F5114}">
      <dsp:nvSpPr>
        <dsp:cNvPr id="0" name=""/>
        <dsp:cNvSpPr/>
      </dsp:nvSpPr>
      <dsp:spPr>
        <a:xfrm>
          <a:off x="2351113" y="789238"/>
          <a:ext cx="1301610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деревня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100" b="1" i="0" u="none" strike="noStrike" kern="1200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старое  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100" b="1" i="0" u="none" strike="noStrike" kern="1200" cap="none" normalizeH="0" baseline="0" dirty="0" smtClean="0">
            <a:ln>
              <a:noFill/>
            </a:ln>
            <a:solidFill>
              <a:srgbClr val="660066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2351113" y="789238"/>
        <a:ext cx="1301610" cy="561651"/>
      </dsp:txXfrm>
    </dsp:sp>
    <dsp:sp modelId="{953EFAEF-9F36-4A18-831A-D7CFD3430493}">
      <dsp:nvSpPr>
        <dsp:cNvPr id="0" name=""/>
        <dsp:cNvSpPr/>
      </dsp:nvSpPr>
      <dsp:spPr>
        <a:xfrm>
          <a:off x="4590393" y="561651"/>
          <a:ext cx="91440" cy="227586"/>
        </a:xfrm>
        <a:custGeom>
          <a:avLst/>
          <a:gdLst/>
          <a:ahLst/>
          <a:cxnLst/>
          <a:rect l="0" t="0" r="0" b="0"/>
          <a:pathLst>
            <a:path>
              <a:moveTo>
                <a:pt x="93522" y="0"/>
              </a:moveTo>
              <a:lnTo>
                <a:pt x="93522" y="113793"/>
              </a:lnTo>
              <a:lnTo>
                <a:pt x="45720" y="113793"/>
              </a:lnTo>
              <a:lnTo>
                <a:pt x="45720" y="2275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BD2D6-6522-4026-ABAB-F1867D6060FA}">
      <dsp:nvSpPr>
        <dsp:cNvPr id="0" name=""/>
        <dsp:cNvSpPr/>
      </dsp:nvSpPr>
      <dsp:spPr>
        <a:xfrm>
          <a:off x="3905467" y="789238"/>
          <a:ext cx="1461293" cy="5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000" b="1" i="0" u="sng" strike="noStrike" kern="1200" cap="none" normalizeH="0" baseline="0" dirty="0" smtClean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село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</dsp:txBody>
      <dsp:txXfrm>
        <a:off x="3905467" y="789238"/>
        <a:ext cx="1461293" cy="561651"/>
      </dsp:txXfrm>
    </dsp:sp>
    <dsp:sp modelId="{B94C764A-279C-4ACF-B285-4928D0119CF3}">
      <dsp:nvSpPr>
        <dsp:cNvPr id="0" name=""/>
        <dsp:cNvSpPr/>
      </dsp:nvSpPr>
      <dsp:spPr>
        <a:xfrm>
          <a:off x="4590393" y="1350889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EA70A-8021-4454-8A11-ADF57B466CF0}">
      <dsp:nvSpPr>
        <dsp:cNvPr id="0" name=""/>
        <dsp:cNvSpPr/>
      </dsp:nvSpPr>
      <dsp:spPr>
        <a:xfrm>
          <a:off x="3622487" y="1575550"/>
          <a:ext cx="2027252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300" b="1" i="0" u="none" strike="noStrike" kern="1200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charset="0"/>
            </a:rPr>
            <a:t>Церковь</a:t>
          </a:r>
        </a:p>
      </dsp:txBody>
      <dsp:txXfrm>
        <a:off x="3622487" y="1575550"/>
        <a:ext cx="2027252" cy="561651"/>
      </dsp:txXfrm>
    </dsp:sp>
    <dsp:sp modelId="{6943FE50-3465-4051-A48F-FE3D1E40A2EB}">
      <dsp:nvSpPr>
        <dsp:cNvPr id="0" name=""/>
        <dsp:cNvSpPr/>
      </dsp:nvSpPr>
      <dsp:spPr>
        <a:xfrm>
          <a:off x="4590393" y="2137201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B9F0B1-4418-4BD2-BFBE-AC5F9C8AF672}">
      <dsp:nvSpPr>
        <dsp:cNvPr id="0" name=""/>
        <dsp:cNvSpPr/>
      </dsp:nvSpPr>
      <dsp:spPr>
        <a:xfrm>
          <a:off x="3622487" y="2361862"/>
          <a:ext cx="2027252" cy="5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министерское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училище</a:t>
          </a:r>
        </a:p>
      </dsp:txBody>
      <dsp:txXfrm>
        <a:off x="3622487" y="2361862"/>
        <a:ext cx="2027252" cy="561651"/>
      </dsp:txXfrm>
    </dsp:sp>
    <dsp:sp modelId="{4EEE3291-4BBC-427A-B664-7278223A8F40}">
      <dsp:nvSpPr>
        <dsp:cNvPr id="0" name=""/>
        <dsp:cNvSpPr/>
      </dsp:nvSpPr>
      <dsp:spPr>
        <a:xfrm>
          <a:off x="4590393" y="2923513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4F24F6-5922-4408-868A-1F0429976CA7}">
      <dsp:nvSpPr>
        <dsp:cNvPr id="0" name=""/>
        <dsp:cNvSpPr/>
      </dsp:nvSpPr>
      <dsp:spPr>
        <a:xfrm>
          <a:off x="3622487" y="3148174"/>
          <a:ext cx="2027252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99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2 лавки</a:t>
          </a:r>
        </a:p>
      </dsp:txBody>
      <dsp:txXfrm>
        <a:off x="3622487" y="3148174"/>
        <a:ext cx="2027252" cy="561651"/>
      </dsp:txXfrm>
    </dsp:sp>
    <dsp:sp modelId="{1FC298E2-6112-48C9-A276-A0F114E01774}">
      <dsp:nvSpPr>
        <dsp:cNvPr id="0" name=""/>
        <dsp:cNvSpPr/>
      </dsp:nvSpPr>
      <dsp:spPr>
        <a:xfrm>
          <a:off x="4590393" y="3709825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BD433C-DBD4-4BBB-9165-2049187F49C5}">
      <dsp:nvSpPr>
        <dsp:cNvPr id="0" name=""/>
        <dsp:cNvSpPr/>
      </dsp:nvSpPr>
      <dsp:spPr>
        <a:xfrm>
          <a:off x="3622487" y="3934486"/>
          <a:ext cx="2027252" cy="5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фельдшерский пункт</a:t>
          </a:r>
        </a:p>
      </dsp:txBody>
      <dsp:txXfrm>
        <a:off x="3622487" y="3934486"/>
        <a:ext cx="2027252" cy="561651"/>
      </dsp:txXfrm>
    </dsp:sp>
    <dsp:sp modelId="{8AD46139-1BBF-4CFA-AF9A-AE9487384CCC}">
      <dsp:nvSpPr>
        <dsp:cNvPr id="0" name=""/>
        <dsp:cNvSpPr/>
      </dsp:nvSpPr>
      <dsp:spPr>
        <a:xfrm>
          <a:off x="4590393" y="4496137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DFC15-8567-48F9-AFE9-19870E5F3219}">
      <dsp:nvSpPr>
        <dsp:cNvPr id="0" name=""/>
        <dsp:cNvSpPr/>
      </dsp:nvSpPr>
      <dsp:spPr>
        <a:xfrm>
          <a:off x="3622487" y="4720798"/>
          <a:ext cx="2027252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винная лавка</a:t>
          </a:r>
        </a:p>
      </dsp:txBody>
      <dsp:txXfrm>
        <a:off x="3622487" y="4720798"/>
        <a:ext cx="2027252" cy="561651"/>
      </dsp:txXfrm>
    </dsp:sp>
    <dsp:sp modelId="{BE58E082-283C-457E-94BF-4544CEAFC636}">
      <dsp:nvSpPr>
        <dsp:cNvPr id="0" name=""/>
        <dsp:cNvSpPr/>
      </dsp:nvSpPr>
      <dsp:spPr>
        <a:xfrm>
          <a:off x="4590393" y="5282449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D893F-4B90-451E-82DC-084FAEF407EA}">
      <dsp:nvSpPr>
        <dsp:cNvPr id="0" name=""/>
        <dsp:cNvSpPr/>
      </dsp:nvSpPr>
      <dsp:spPr>
        <a:xfrm>
          <a:off x="3622487" y="5507110"/>
          <a:ext cx="2027252" cy="5616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дровяные склады</a:t>
          </a:r>
        </a:p>
      </dsp:txBody>
      <dsp:txXfrm>
        <a:off x="3622487" y="5507110"/>
        <a:ext cx="2027252" cy="561651"/>
      </dsp:txXfrm>
    </dsp:sp>
    <dsp:sp modelId="{F290CA49-AF7B-4E9E-A0E8-6112094F6698}">
      <dsp:nvSpPr>
        <dsp:cNvPr id="0" name=""/>
        <dsp:cNvSpPr/>
      </dsp:nvSpPr>
      <dsp:spPr>
        <a:xfrm>
          <a:off x="4590393" y="6068761"/>
          <a:ext cx="91440" cy="2246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2466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19D2A0-9921-4DE9-AC94-07ADC5C34AB2}">
      <dsp:nvSpPr>
        <dsp:cNvPr id="0" name=""/>
        <dsp:cNvSpPr/>
      </dsp:nvSpPr>
      <dsp:spPr>
        <a:xfrm>
          <a:off x="3622487" y="6293422"/>
          <a:ext cx="2027252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2400" b="1" i="0" u="none" strike="noStrike" kern="1200" cap="none" normalizeH="0" baseline="0" dirty="0" smtClean="0">
              <a:ln>
                <a:noFill/>
              </a:ln>
              <a:solidFill>
                <a:srgbClr val="950F92"/>
              </a:solidFill>
              <a:effectLst/>
              <a:latin typeface="Arial" charset="0"/>
            </a:rPr>
            <a:t>кузница</a:t>
          </a:r>
        </a:p>
      </dsp:txBody>
      <dsp:txXfrm>
        <a:off x="3622487" y="6293422"/>
        <a:ext cx="2027252" cy="561651"/>
      </dsp:txXfrm>
    </dsp:sp>
    <dsp:sp modelId="{214BC0BC-ACF8-48CB-B0D0-FBC04E356444}">
      <dsp:nvSpPr>
        <dsp:cNvPr id="0" name=""/>
        <dsp:cNvSpPr/>
      </dsp:nvSpPr>
      <dsp:spPr>
        <a:xfrm>
          <a:off x="4683916" y="561651"/>
          <a:ext cx="1571143" cy="227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93"/>
              </a:lnTo>
              <a:lnTo>
                <a:pt x="1571143" y="113793"/>
              </a:lnTo>
              <a:lnTo>
                <a:pt x="1571143" y="2275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F064C8-8F3C-48E5-AAE8-CAC92A03F2AD}">
      <dsp:nvSpPr>
        <dsp:cNvPr id="0" name=""/>
        <dsp:cNvSpPr/>
      </dsp:nvSpPr>
      <dsp:spPr>
        <a:xfrm>
          <a:off x="5619503" y="789238"/>
          <a:ext cx="1271112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200" b="1" i="0" u="sng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</a:t>
          </a:r>
          <a:r>
            <a:rPr kumimoji="0" lang="ru-RU" sz="12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. усадьба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600" b="1" i="0" u="none" strike="noStrike" kern="1200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</dsp:txBody>
      <dsp:txXfrm>
        <a:off x="5619503" y="789238"/>
        <a:ext cx="1271112" cy="561651"/>
      </dsp:txXfrm>
    </dsp:sp>
    <dsp:sp modelId="{4C8F1FBE-8596-4CFB-AA28-C4188E384A3F}">
      <dsp:nvSpPr>
        <dsp:cNvPr id="0" name=""/>
        <dsp:cNvSpPr/>
      </dsp:nvSpPr>
      <dsp:spPr>
        <a:xfrm>
          <a:off x="4683916" y="561651"/>
          <a:ext cx="3258958" cy="227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93"/>
              </a:lnTo>
              <a:lnTo>
                <a:pt x="3258958" y="113793"/>
              </a:lnTo>
              <a:lnTo>
                <a:pt x="3258958" y="22758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5A1FB-D975-4FFE-8939-CDD89C97692E}">
      <dsp:nvSpPr>
        <dsp:cNvPr id="0" name=""/>
        <dsp:cNvSpPr/>
      </dsp:nvSpPr>
      <dsp:spPr>
        <a:xfrm>
          <a:off x="7143359" y="789238"/>
          <a:ext cx="1599029" cy="5616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400" b="1" i="0" u="sng" strike="noStrike" kern="1200" cap="none" normalizeH="0" baseline="0" dirty="0" err="1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</a:t>
          </a:r>
          <a:r>
            <a:rPr kumimoji="0" lang="ru-RU" sz="1400" b="1" i="0" u="sng" strike="noStrike" kern="1200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. усадьба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1800" b="1" i="0" u="none" strike="noStrike" kern="1200" cap="none" normalizeH="0" baseline="0" dirty="0" smtClean="0">
              <a:ln>
                <a:noFill/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Суетово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1000" b="1" i="0" u="none" strike="noStrike" kern="1200" cap="none" normalizeH="0" baseline="0" dirty="0" smtClean="0">
            <a:ln>
              <a:noFill/>
            </a:ln>
            <a:solidFill>
              <a:srgbClr val="660066"/>
            </a:solidFill>
            <a:effectLst/>
            <a:latin typeface="Arial" charset="0"/>
          </a:endParaRPr>
        </a:p>
      </dsp:txBody>
      <dsp:txXfrm>
        <a:off x="7143359" y="789238"/>
        <a:ext cx="1599029" cy="561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76E7CDA-F890-4DDD-917F-E19A4C9F7BB1}" type="datetimeFigureOut">
              <a:rPr lang="ru-RU"/>
              <a:pPr>
                <a:defRPr/>
              </a:pPr>
              <a:t>08.04.2012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805E558-ADE2-496A-9B55-A2BFB61E35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8E2FB1-1006-4B2C-B919-EFD2EAE1D2E0}" type="slidenum">
              <a:rPr lang="ru-RU" smtClean="0"/>
              <a:pPr/>
              <a:t>45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A7961-9EB6-42D1-9112-C340C3E5F9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9DDCAB-6933-40D3-81B3-5E276C73F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3BED4-8595-4791-A754-6144BCF7DB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DF985-3130-4B98-B7D7-5191D4B552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42416-A816-4E47-8738-86CE566263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6823AE-0441-4705-B990-CC8EBFE2F9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14592-890F-4223-8C9A-092BE97BFD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AAD9A-CDFE-4083-96BB-514F069A83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C3D63-BD9F-4D49-AC10-3EE2F91807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DCFEB0-B403-49CF-98E7-E770477448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A296E-A8B0-4BF9-A627-03A1D003BF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3EFB54-9818-4406-828E-C5A03C868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3D923-28E6-4F17-8121-28343878C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F0861-4A18-472F-9614-CCC94269C0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5AD7C-1217-4197-847E-C2E010419F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71C10-42ED-4231-A29E-0E720A3A45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45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945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D8A7FDD-BD1B-4200-A86F-3D7A6E175E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6.xml"/><Relationship Id="rId1" Type="http://schemas.openxmlformats.org/officeDocument/2006/relationships/slideLayout" Target="../slideLayouts/slideLayout6.xml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3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11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14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5.jpeg"/><Relationship Id="rId5" Type="http://schemas.openxmlformats.org/officeDocument/2006/relationships/image" Target="../media/image8.jpeg"/><Relationship Id="rId4" Type="http://schemas.openxmlformats.org/officeDocument/2006/relationships/image" Target="../media/image14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Рисунок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75463"/>
          </a:xfrm>
        </p:spPr>
      </p:pic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0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Муниципальное  бюджетное  образовательное  учреждение </a:t>
            </a:r>
            <a:br>
              <a:rPr lang="ru-RU" sz="20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1" i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Суетовская     средняя   общеобразовательная   школа</a:t>
            </a:r>
          </a:p>
        </p:txBody>
      </p:sp>
      <p:sp>
        <p:nvSpPr>
          <p:cNvPr id="288785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0" y="2205038"/>
            <a:ext cx="9144000" cy="4392612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Приобщение   детей 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   православной   культуре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  процессе   урочной  и   внеурочной деятельности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eaLnBrk="1" hangingPunct="1">
              <a:lnSpc>
                <a:spcPct val="90000"/>
              </a:lnSpc>
              <a:buFontTx/>
              <a:buNone/>
              <a:defRPr/>
            </a:pPr>
            <a:endParaRPr lang="ru-RU" sz="2400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400" b="1" dirty="0" smtClean="0"/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b="1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Суетово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2012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ru-RU" sz="2000" i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На экзамене по истории православной культуры земли   Смоленской   в   мае   2009   года</a:t>
            </a:r>
          </a:p>
        </p:txBody>
      </p:sp>
      <p:pic>
        <p:nvPicPr>
          <p:cNvPr id="11267" name="Picture 3" descr="S6300738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79613" y="1268413"/>
            <a:ext cx="3059112" cy="2509837"/>
          </a:xfrm>
          <a:noFill/>
        </p:spPr>
      </p:pic>
      <p:pic>
        <p:nvPicPr>
          <p:cNvPr id="11268" name="Picture 4" descr="S630073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24300" y="1268413"/>
            <a:ext cx="3744913" cy="2478087"/>
          </a:xfrm>
          <a:noFill/>
        </p:spPr>
      </p:pic>
      <p:pic>
        <p:nvPicPr>
          <p:cNvPr id="11269" name="Picture 6" descr="S6300750"/>
          <p:cNvPicPr>
            <a:picLocks noGrp="1" noChangeAspect="1" noChangeArrowheads="1"/>
          </p:cNvPicPr>
          <p:nvPr>
            <p:ph sz="half" idx="3"/>
          </p:nvPr>
        </p:nvPicPr>
        <p:blipFill>
          <a:blip r:embed="rId5" cstate="print"/>
          <a:srcRect t="4253"/>
          <a:stretch>
            <a:fillRect/>
          </a:stretch>
        </p:blipFill>
        <p:spPr>
          <a:xfrm>
            <a:off x="2843213" y="3860800"/>
            <a:ext cx="4254500" cy="28067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8" name="Rectangle 8"/>
          <p:cNvSpPr>
            <a:spLocks noGrp="1" noChangeArrowheads="1"/>
          </p:cNvSpPr>
          <p:nvPr>
            <p:ph type="title"/>
          </p:nvPr>
        </p:nvSpPr>
        <p:spPr>
          <a:xfrm>
            <a:off x="1331913" y="274638"/>
            <a:ext cx="6480175" cy="8509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Поделки  и  рисунки  учащихся  школы</a:t>
            </a:r>
          </a:p>
        </p:txBody>
      </p:sp>
      <p:pic>
        <p:nvPicPr>
          <p:cNvPr id="12291" name="Picture 4" descr="S630142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80975" y="2205038"/>
            <a:ext cx="4535488" cy="3144837"/>
          </a:xfrm>
          <a:noFill/>
        </p:spPr>
      </p:pic>
      <p:pic>
        <p:nvPicPr>
          <p:cNvPr id="12292" name="Picture 11" descr="S630960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859338" y="2193925"/>
            <a:ext cx="4176712" cy="3133725"/>
          </a:xfrm>
        </p:spPr>
      </p:pic>
      <p:sp>
        <p:nvSpPr>
          <p:cNvPr id="12293" name="Rectangle 13"/>
          <p:cNvSpPr>
            <a:spLocks noGrp="1" noChangeArrowheads="1"/>
          </p:cNvSpPr>
          <p:nvPr>
            <p:ph type="body" sz="half" idx="3"/>
          </p:nvPr>
        </p:nvSpPr>
        <p:spPr>
          <a:xfrm>
            <a:off x="468313" y="5516563"/>
            <a:ext cx="3321050" cy="11525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00CC"/>
                </a:solidFill>
              </a:rPr>
              <a:t>Макет </a:t>
            </a:r>
            <a:r>
              <a:rPr lang="ru-RU" sz="2000" b="1" dirty="0" err="1" smtClean="0">
                <a:solidFill>
                  <a:srgbClr val="0000CC"/>
                </a:solidFill>
              </a:rPr>
              <a:t>Марфо-Мариинской</a:t>
            </a:r>
            <a:r>
              <a:rPr lang="ru-RU" sz="2000" b="1" dirty="0" smtClean="0">
                <a:solidFill>
                  <a:srgbClr val="0000CC"/>
                </a:solidFill>
              </a:rPr>
              <a:t>  обители (автор: Буренкова Александра)</a:t>
            </a:r>
          </a:p>
        </p:txBody>
      </p:sp>
      <p:sp>
        <p:nvSpPr>
          <p:cNvPr id="12294" name="Rectangle 14"/>
          <p:cNvSpPr>
            <a:spLocks noChangeArrowheads="1"/>
          </p:cNvSpPr>
          <p:nvPr/>
        </p:nvSpPr>
        <p:spPr bwMode="auto">
          <a:xfrm>
            <a:off x="5651500" y="5516563"/>
            <a:ext cx="2851150" cy="8858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</a:rPr>
              <a:t>Конкурс рисунков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</a:rPr>
              <a:t>«Красота Божьего мира»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IMG_103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1825" y="333375"/>
            <a:ext cx="3954463" cy="4679950"/>
          </a:xfrm>
          <a:noFill/>
        </p:spPr>
      </p:pic>
      <p:pic>
        <p:nvPicPr>
          <p:cNvPr id="13315" name="Picture 7" descr="IMG_103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7175" y="333375"/>
            <a:ext cx="3248025" cy="4679950"/>
          </a:xfrm>
          <a:noFill/>
        </p:spPr>
      </p:pic>
      <p:sp>
        <p:nvSpPr>
          <p:cNvPr id="13316" name="Rectangle 11"/>
          <p:cNvSpPr>
            <a:spLocks noGrp="1" noChangeArrowheads="1"/>
          </p:cNvSpPr>
          <p:nvPr>
            <p:ph type="body" sz="half" idx="3"/>
          </p:nvPr>
        </p:nvSpPr>
        <p:spPr>
          <a:xfrm>
            <a:off x="971550" y="5084763"/>
            <a:ext cx="3095625" cy="1512887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00CC"/>
                </a:solidFill>
              </a:rPr>
              <a:t>Макет Смоленского храма Михаила Архангела в </a:t>
            </a:r>
            <a:r>
              <a:rPr lang="en-US" sz="2000" b="1" dirty="0" smtClean="0">
                <a:solidFill>
                  <a:srgbClr val="0000CC"/>
                </a:solidFill>
              </a:rPr>
              <a:t>XII </a:t>
            </a:r>
            <a:r>
              <a:rPr lang="ru-RU" sz="2000" b="1" dirty="0" smtClean="0">
                <a:solidFill>
                  <a:srgbClr val="0000CC"/>
                </a:solidFill>
              </a:rPr>
              <a:t>веке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00CC"/>
                </a:solidFill>
              </a:rPr>
              <a:t>(Автор: </a:t>
            </a:r>
            <a:r>
              <a:rPr lang="ru-RU" sz="2000" b="1" dirty="0" err="1" smtClean="0">
                <a:solidFill>
                  <a:srgbClr val="0000CC"/>
                </a:solidFill>
              </a:rPr>
              <a:t>Машенская</a:t>
            </a:r>
            <a:r>
              <a:rPr lang="ru-RU" sz="2000" b="1" dirty="0" smtClean="0">
                <a:solidFill>
                  <a:srgbClr val="0000CC"/>
                </a:solidFill>
              </a:rPr>
              <a:t> Виктория)</a:t>
            </a:r>
          </a:p>
        </p:txBody>
      </p:sp>
      <p:sp>
        <p:nvSpPr>
          <p:cNvPr id="13317" name="Rectangle 12"/>
          <p:cNvSpPr>
            <a:spLocks noChangeArrowheads="1"/>
          </p:cNvSpPr>
          <p:nvPr/>
        </p:nvSpPr>
        <p:spPr bwMode="auto">
          <a:xfrm>
            <a:off x="5364163" y="5157788"/>
            <a:ext cx="3095625" cy="136683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</a:rPr>
              <a:t>Макет </a:t>
            </a:r>
            <a:r>
              <a:rPr lang="ru-RU" sz="2000" b="1" dirty="0" err="1">
                <a:solidFill>
                  <a:srgbClr val="0000CC"/>
                </a:solidFill>
              </a:rPr>
              <a:t>Свято-Николаевской</a:t>
            </a:r>
            <a:r>
              <a:rPr lang="ru-RU" sz="2000" b="1" dirty="0">
                <a:solidFill>
                  <a:srgbClr val="0000CC"/>
                </a:solidFill>
              </a:rPr>
              <a:t> церкви в д. Суетово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000" b="1" dirty="0">
                <a:solidFill>
                  <a:srgbClr val="0000CC"/>
                </a:solidFill>
              </a:rPr>
              <a:t>(Автор: </a:t>
            </a:r>
            <a:r>
              <a:rPr lang="ru-RU" sz="2000" b="1" dirty="0" err="1">
                <a:solidFill>
                  <a:srgbClr val="0000CC"/>
                </a:solidFill>
              </a:rPr>
              <a:t>Бочарова</a:t>
            </a:r>
            <a:r>
              <a:rPr lang="ru-RU" sz="2000" b="1" dirty="0">
                <a:solidFill>
                  <a:srgbClr val="0000CC"/>
                </a:solidFill>
              </a:rPr>
              <a:t> Виктория)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260350"/>
            <a:ext cx="8002587" cy="79216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Работы победителей Первых и Вторых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Сретенских  встреч  в   2009   и   2010   годах</a:t>
            </a:r>
          </a:p>
        </p:txBody>
      </p:sp>
      <p:pic>
        <p:nvPicPr>
          <p:cNvPr id="14339" name="Picture 3" descr="Сретенские чтения 2009 03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 l="6294" t="29147" r="57204" b="33755"/>
          <a:stretch>
            <a:fillRect/>
          </a:stretch>
        </p:blipFill>
        <p:spPr>
          <a:xfrm>
            <a:off x="827088" y="4005263"/>
            <a:ext cx="3384550" cy="2538412"/>
          </a:xfrm>
          <a:noFill/>
        </p:spPr>
      </p:pic>
      <p:pic>
        <p:nvPicPr>
          <p:cNvPr id="14340" name="Picture 4" descr="S63016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8516" t="15936" r="1593"/>
          <a:stretch>
            <a:fillRect/>
          </a:stretch>
        </p:blipFill>
        <p:spPr>
          <a:xfrm>
            <a:off x="4932363" y="4005263"/>
            <a:ext cx="3382962" cy="2636837"/>
          </a:xfrm>
          <a:noFill/>
        </p:spPr>
      </p:pic>
      <p:pic>
        <p:nvPicPr>
          <p:cNvPr id="14341" name="Picture 5" descr="Сретенские чтения 2009 04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755650" y="1306513"/>
            <a:ext cx="3457575" cy="2554287"/>
          </a:xfrm>
        </p:spPr>
      </p:pic>
      <p:pic>
        <p:nvPicPr>
          <p:cNvPr id="14342" name="Picture 6" descr="S630187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 l="12428" t="12312" r="8618" b="16895"/>
          <a:stretch>
            <a:fillRect/>
          </a:stretch>
        </p:blipFill>
        <p:spPr>
          <a:xfrm>
            <a:off x="4932363" y="1341438"/>
            <a:ext cx="3384550" cy="25622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21" name="Rectangle 9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6769100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00CC"/>
                </a:solidFill>
              </a:rPr>
              <a:t>Участники Сретенских встреч </a:t>
            </a:r>
            <a:br>
              <a:rPr lang="ru-RU" sz="2800" b="1" dirty="0" smtClean="0">
                <a:solidFill>
                  <a:srgbClr val="0000CC"/>
                </a:solidFill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2011  и  2012  годов</a:t>
            </a:r>
          </a:p>
        </p:txBody>
      </p:sp>
      <p:pic>
        <p:nvPicPr>
          <p:cNvPr id="15363" name="Picture 5" descr="DSC0241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6371" t="8775"/>
          <a:stretch>
            <a:fillRect/>
          </a:stretch>
        </p:blipFill>
        <p:spPr>
          <a:xfrm>
            <a:off x="468313" y="1557338"/>
            <a:ext cx="4248150" cy="3184525"/>
          </a:xfrm>
          <a:noFill/>
        </p:spPr>
      </p:pic>
      <p:pic>
        <p:nvPicPr>
          <p:cNvPr id="15364" name="Picture 8" descr="IMG_1057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716463" y="3429000"/>
            <a:ext cx="4103687" cy="3063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92" name="Rectangle 8"/>
          <p:cNvSpPr>
            <a:spLocks noGrp="1" noChangeArrowheads="1"/>
          </p:cNvSpPr>
          <p:nvPr>
            <p:ph type="title"/>
          </p:nvPr>
        </p:nvSpPr>
        <p:spPr>
          <a:xfrm>
            <a:off x="1258888" y="188913"/>
            <a:ext cx="6985000" cy="100806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00CC"/>
                </a:solidFill>
              </a:rPr>
              <a:t>Фотографии Павла Зинченко </a:t>
            </a:r>
            <a:br>
              <a:rPr lang="ru-RU" sz="2800" b="1" dirty="0" smtClean="0">
                <a:solidFill>
                  <a:srgbClr val="0000CC"/>
                </a:solidFill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(Сретенские  встречи-2012)</a:t>
            </a:r>
          </a:p>
        </p:txBody>
      </p:sp>
      <p:pic>
        <p:nvPicPr>
          <p:cNvPr id="16387" name="Picture 4" descr="P522098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9338" y="1628775"/>
            <a:ext cx="3789362" cy="4497388"/>
          </a:xfrm>
          <a:noFill/>
        </p:spPr>
      </p:pic>
      <p:pic>
        <p:nvPicPr>
          <p:cNvPr id="16388" name="Picture 7" descr="Патриарх Кирилл 2009 005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79463" y="1600200"/>
            <a:ext cx="3370262" cy="4492625"/>
          </a:xfrm>
          <a:blipFill dpi="0" rotWithShape="1">
            <a:blip r:embed="rId5" cstate="print"/>
            <a:srcRect/>
            <a:tile tx="0" ty="0" sx="100000" sy="100000" flip="none" algn="tl"/>
          </a:blipFill>
        </p:spPr>
      </p:pic>
      <p:sp>
        <p:nvSpPr>
          <p:cNvPr id="16389" name="Line 10"/>
          <p:cNvSpPr>
            <a:spLocks noChangeShapeType="1"/>
          </p:cNvSpPr>
          <p:nvPr/>
        </p:nvSpPr>
        <p:spPr bwMode="auto">
          <a:xfrm>
            <a:off x="755650" y="1628775"/>
            <a:ext cx="338455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6390" name="Rectangle 11" descr="Зеленый мрамор"/>
          <p:cNvSpPr>
            <a:spLocks noChangeArrowheads="1"/>
          </p:cNvSpPr>
          <p:nvPr/>
        </p:nvSpPr>
        <p:spPr bwMode="auto">
          <a:xfrm>
            <a:off x="755650" y="1628775"/>
            <a:ext cx="71438" cy="453707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1" name="Rectangle 12" descr="Зеленый мрамор"/>
          <p:cNvSpPr>
            <a:spLocks noChangeArrowheads="1"/>
          </p:cNvSpPr>
          <p:nvPr/>
        </p:nvSpPr>
        <p:spPr bwMode="auto">
          <a:xfrm>
            <a:off x="755650" y="6092825"/>
            <a:ext cx="3384550" cy="7302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2" name="Rectangle 13" descr="Зеленый мрамор"/>
          <p:cNvSpPr>
            <a:spLocks noChangeArrowheads="1"/>
          </p:cNvSpPr>
          <p:nvPr/>
        </p:nvSpPr>
        <p:spPr bwMode="auto">
          <a:xfrm>
            <a:off x="4140200" y="1628775"/>
            <a:ext cx="71438" cy="453707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3" name="Rectangle 14" descr="Зеленый мрамор"/>
          <p:cNvSpPr>
            <a:spLocks noChangeArrowheads="1"/>
          </p:cNvSpPr>
          <p:nvPr/>
        </p:nvSpPr>
        <p:spPr bwMode="auto">
          <a:xfrm>
            <a:off x="755650" y="1557338"/>
            <a:ext cx="3455988" cy="71437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4" name="Rectangle 15" descr="Розовая тисненая бумага"/>
          <p:cNvSpPr>
            <a:spLocks noChangeArrowheads="1"/>
          </p:cNvSpPr>
          <p:nvPr/>
        </p:nvSpPr>
        <p:spPr bwMode="auto">
          <a:xfrm>
            <a:off x="4787900" y="1628775"/>
            <a:ext cx="71438" cy="4464050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5" name="Rectangle 16" descr="Розовая тисненая бумага"/>
          <p:cNvSpPr>
            <a:spLocks noChangeArrowheads="1"/>
          </p:cNvSpPr>
          <p:nvPr/>
        </p:nvSpPr>
        <p:spPr bwMode="auto">
          <a:xfrm>
            <a:off x="4787900" y="6092825"/>
            <a:ext cx="3887788" cy="73025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6" name="Rectangle 17" descr="Розовая тисненая бумага"/>
          <p:cNvSpPr>
            <a:spLocks noChangeArrowheads="1"/>
          </p:cNvSpPr>
          <p:nvPr/>
        </p:nvSpPr>
        <p:spPr bwMode="auto">
          <a:xfrm>
            <a:off x="4787900" y="1557338"/>
            <a:ext cx="3887788" cy="71437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7" name="Rectangle 18" descr="Розовая тисненая бумага"/>
          <p:cNvSpPr>
            <a:spLocks noChangeArrowheads="1"/>
          </p:cNvSpPr>
          <p:nvPr/>
        </p:nvSpPr>
        <p:spPr bwMode="auto">
          <a:xfrm>
            <a:off x="8604250" y="1557338"/>
            <a:ext cx="73025" cy="4608512"/>
          </a:xfrm>
          <a:prstGeom prst="rect">
            <a:avLst/>
          </a:prstGeom>
          <a:blipFill dpi="0" rotWithShape="1">
            <a:blip r:embed="rId6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49203" name="Text Box 19"/>
          <p:cNvSpPr txBox="1">
            <a:spLocks noChangeArrowheads="1"/>
          </p:cNvSpPr>
          <p:nvPr/>
        </p:nvSpPr>
        <p:spPr bwMode="auto">
          <a:xfrm>
            <a:off x="827088" y="6237288"/>
            <a:ext cx="3384550" cy="5810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«Плох тот пономарь, который не мечтает стать Патриархом»</a:t>
            </a:r>
          </a:p>
        </p:txBody>
      </p:sp>
      <p:sp>
        <p:nvSpPr>
          <p:cNvPr id="349204" name="Text Box 20"/>
          <p:cNvSpPr txBox="1">
            <a:spLocks noChangeArrowheads="1"/>
          </p:cNvSpPr>
          <p:nvPr/>
        </p:nvSpPr>
        <p:spPr bwMode="auto">
          <a:xfrm>
            <a:off x="5003800" y="6216650"/>
            <a:ext cx="3600450" cy="581025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«Как жизнь прожить, чтоб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‘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митру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</a:t>
            </a:r>
            <a:r>
              <a:rPr lang="ru-RU" sz="1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заслужить?»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S6308464"/>
          <p:cNvPicPr>
            <a:picLocks noChangeAspect="1" noChangeArrowheads="1"/>
          </p:cNvPicPr>
          <p:nvPr/>
        </p:nvPicPr>
        <p:blipFill>
          <a:blip r:embed="rId2" cstate="print"/>
          <a:srcRect l="5792" t="5783"/>
          <a:stretch>
            <a:fillRect/>
          </a:stretch>
        </p:blipFill>
        <p:spPr bwMode="auto">
          <a:xfrm>
            <a:off x="611188" y="1773238"/>
            <a:ext cx="3132137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 descr="S6309266"/>
          <p:cNvPicPr>
            <a:picLocks noChangeAspect="1" noChangeArrowheads="1"/>
          </p:cNvPicPr>
          <p:nvPr/>
        </p:nvPicPr>
        <p:blipFill>
          <a:blip r:embed="rId3" cstate="print"/>
          <a:srcRect r="7147" b="16205"/>
          <a:stretch>
            <a:fillRect/>
          </a:stretch>
        </p:blipFill>
        <p:spPr bwMode="auto">
          <a:xfrm>
            <a:off x="4140200" y="2781300"/>
            <a:ext cx="468153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850" y="260350"/>
            <a:ext cx="8510588" cy="935038"/>
          </a:xfrm>
          <a:blipFill>
            <a:blip r:embed="rId4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Подведение итогов   Первого областного фестиваля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«Отечество моё православное»   в   2008   году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68313" y="142875"/>
            <a:ext cx="8229600" cy="135731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Работы победителя Второго и Третьего областного фестиваля православной культуры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«Отечество моё православное» 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   </a:t>
            </a:r>
            <a:r>
              <a:rPr lang="ru-RU" sz="2400" b="1" dirty="0" err="1" smtClean="0">
                <a:solidFill>
                  <a:srgbClr val="0000CC"/>
                </a:solidFill>
              </a:rPr>
              <a:t>Машенской</a:t>
            </a:r>
            <a:r>
              <a:rPr lang="ru-RU" sz="2400" b="1" dirty="0" smtClean="0">
                <a:solidFill>
                  <a:srgbClr val="0000CC"/>
                </a:solidFill>
              </a:rPr>
              <a:t>   Виктории</a:t>
            </a:r>
          </a:p>
        </p:txBody>
      </p:sp>
      <p:pic>
        <p:nvPicPr>
          <p:cNvPr id="18435" name="Picture 3" descr="jet78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187450" y="1484313"/>
            <a:ext cx="1470025" cy="2089150"/>
          </a:xfrm>
        </p:spPr>
      </p:pic>
      <p:pic>
        <p:nvPicPr>
          <p:cNvPr id="18436" name="Picture 4" descr="S630166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 l="18871" t="8362" r="21536"/>
          <a:stretch>
            <a:fillRect/>
          </a:stretch>
        </p:blipFill>
        <p:spPr>
          <a:xfrm>
            <a:off x="4716463" y="1700213"/>
            <a:ext cx="3289300" cy="2468562"/>
          </a:xfrm>
          <a:noFill/>
        </p:spPr>
      </p:pic>
      <p:pic>
        <p:nvPicPr>
          <p:cNvPr id="18437" name="Picture 5" descr="S630197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5171" t="6628" r="4602"/>
          <a:stretch>
            <a:fillRect/>
          </a:stretch>
        </p:blipFill>
        <p:spPr>
          <a:xfrm>
            <a:off x="5148263" y="4365625"/>
            <a:ext cx="2736850" cy="2209800"/>
          </a:xfrm>
        </p:spPr>
      </p:pic>
      <p:pic>
        <p:nvPicPr>
          <p:cNvPr id="18438" name="Picture 6" descr="S630259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 l="14035" t="13780" r="22130" b="7751"/>
          <a:stretch>
            <a:fillRect/>
          </a:stretch>
        </p:blipFill>
        <p:spPr>
          <a:xfrm>
            <a:off x="900113" y="3716338"/>
            <a:ext cx="1978025" cy="29241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66" name="Rectangle 10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9366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0000FF"/>
                </a:solidFill>
              </a:rPr>
              <a:t>Работы участников </a:t>
            </a:r>
            <a:r>
              <a:rPr lang="en-US" sz="2800" b="1" dirty="0" smtClean="0">
                <a:solidFill>
                  <a:srgbClr val="0000FF"/>
                </a:solidFill>
              </a:rPr>
              <a:t>IV </a:t>
            </a:r>
            <a:r>
              <a:rPr lang="ru-RU" sz="2800" b="1" dirty="0" smtClean="0">
                <a:solidFill>
                  <a:srgbClr val="0000FF"/>
                </a:solidFill>
              </a:rPr>
              <a:t>областного фестиваля «Отечество моё православное»</a:t>
            </a:r>
          </a:p>
        </p:txBody>
      </p:sp>
      <p:pic>
        <p:nvPicPr>
          <p:cNvPr id="19459" name="Picture 4" descr="IMG_106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76713" y="2852738"/>
            <a:ext cx="4859337" cy="2768600"/>
          </a:xfrm>
          <a:noFill/>
        </p:spPr>
      </p:pic>
      <p:pic>
        <p:nvPicPr>
          <p:cNvPr id="19460" name="Picture 7" descr="IMG_106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388" y="1268413"/>
            <a:ext cx="3756025" cy="4681537"/>
          </a:xfrm>
          <a:noFill/>
        </p:spPr>
      </p:pic>
      <p:sp>
        <p:nvSpPr>
          <p:cNvPr id="352267" name="Text Box 11"/>
          <p:cNvSpPr txBox="1">
            <a:spLocks noChangeArrowheads="1"/>
          </p:cNvSpPr>
          <p:nvPr/>
        </p:nvSpPr>
        <p:spPr bwMode="auto">
          <a:xfrm>
            <a:off x="395288" y="6021388"/>
            <a:ext cx="3671887" cy="64135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Автор: </a:t>
            </a:r>
            <a:r>
              <a:rPr lang="ru-RU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Машенская</a:t>
            </a: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Виктория (8 класс)</a:t>
            </a:r>
          </a:p>
        </p:txBody>
      </p:sp>
      <p:sp>
        <p:nvSpPr>
          <p:cNvPr id="352268" name="Text Box 12"/>
          <p:cNvSpPr txBox="1">
            <a:spLocks noChangeArrowheads="1"/>
          </p:cNvSpPr>
          <p:nvPr/>
        </p:nvSpPr>
        <p:spPr bwMode="auto">
          <a:xfrm>
            <a:off x="4932363" y="5876925"/>
            <a:ext cx="3744912" cy="779463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Автор: Зинченко Павел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(7 класс)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274638"/>
            <a:ext cx="8362950" cy="14986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Участники Третьих областных детско-юношеских чтений «Белый ангел России», посвящённых великой княгине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Елизавете Фёдоровне Романовой</a:t>
            </a:r>
          </a:p>
        </p:txBody>
      </p:sp>
      <p:pic>
        <p:nvPicPr>
          <p:cNvPr id="20483" name="Picture 3" descr="S630140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2060575"/>
            <a:ext cx="3963988" cy="2968625"/>
          </a:xfrm>
          <a:noFill/>
        </p:spPr>
      </p:pic>
      <p:sp>
        <p:nvSpPr>
          <p:cNvPr id="20484" name="Rectangle 5"/>
          <p:cNvSpPr>
            <a:spLocks noChangeArrowheads="1"/>
          </p:cNvSpPr>
          <p:nvPr/>
        </p:nvSpPr>
        <p:spPr bwMode="auto">
          <a:xfrm>
            <a:off x="2647950" y="5373688"/>
            <a:ext cx="3602038" cy="4572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30  октября  2009  года</a:t>
            </a:r>
          </a:p>
        </p:txBody>
      </p:sp>
      <p:pic>
        <p:nvPicPr>
          <p:cNvPr id="20485" name="Picture 7" descr="S6301436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 l="4680" t="11821" r="14827" b="9369"/>
          <a:stretch>
            <a:fillRect/>
          </a:stretch>
        </p:blipFill>
        <p:spPr>
          <a:xfrm>
            <a:off x="4716463" y="2027238"/>
            <a:ext cx="4032250" cy="3022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 descr="Рисунок1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pic>
        <p:nvPicPr>
          <p:cNvPr id="3075" name="Picture 8" descr="S6301866"/>
          <p:cNvPicPr>
            <a:picLocks noChangeAspect="1" noChangeArrowheads="1"/>
          </p:cNvPicPr>
          <p:nvPr/>
        </p:nvPicPr>
        <p:blipFill>
          <a:blip r:embed="rId3" cstate="print"/>
          <a:srcRect l="18321" r="26715"/>
          <a:stretch>
            <a:fillRect/>
          </a:stretch>
        </p:blipFill>
        <p:spPr bwMode="auto">
          <a:xfrm>
            <a:off x="107950" y="333375"/>
            <a:ext cx="4038600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9" descr="S6302540"/>
          <p:cNvPicPr>
            <a:picLocks noChangeAspect="1" noChangeArrowheads="1"/>
          </p:cNvPicPr>
          <p:nvPr/>
        </p:nvPicPr>
        <p:blipFill>
          <a:blip r:embed="rId4" cstate="print"/>
          <a:srcRect t="29240" b="9357"/>
          <a:stretch>
            <a:fillRect/>
          </a:stretch>
        </p:blipFill>
        <p:spPr bwMode="auto">
          <a:xfrm>
            <a:off x="4286250" y="1500188"/>
            <a:ext cx="46815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802" name="Rectangle 10" descr="Голубая тисненая бумага"/>
          <p:cNvSpPr>
            <a:spLocks noChangeArrowheads="1"/>
          </p:cNvSpPr>
          <p:nvPr/>
        </p:nvSpPr>
        <p:spPr bwMode="auto">
          <a:xfrm>
            <a:off x="74613" y="5143500"/>
            <a:ext cx="3997325" cy="1616075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Свято-Николаевская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церковь 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села Суетово </a:t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действует с 2009 года.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Настоятель - иерей Фёдор Зинченко</a:t>
            </a:r>
          </a:p>
        </p:txBody>
      </p:sp>
      <p:sp>
        <p:nvSpPr>
          <p:cNvPr id="289803" name="Rectangle 11" descr="Голубая тисненая бумага"/>
          <p:cNvSpPr>
            <a:spLocks noChangeArrowheads="1"/>
          </p:cNvSpPr>
          <p:nvPr/>
        </p:nvSpPr>
        <p:spPr bwMode="auto">
          <a:xfrm>
            <a:off x="4681538" y="5143500"/>
            <a:ext cx="4105275" cy="1631950"/>
          </a:xfrm>
          <a:prstGeom prst="rect">
            <a:avLst/>
          </a:prstGeom>
          <a:blipFill dpi="0" rotWithShape="1">
            <a:blip r:embed="rId5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МБОУ </a:t>
            </a:r>
            <a:r>
              <a:rPr lang="ru-RU" sz="20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Суетовская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СОШ </a:t>
            </a:r>
          </a:p>
          <a:p>
            <a:pPr algn="ctr">
              <a:defRPr/>
            </a:pP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построена в  1980 году. Сведения о первом упоминании школы относятся к </a:t>
            </a:r>
            <a:r>
              <a:rPr lang="ru-RU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1880 году</a:t>
            </a:r>
            <a:r>
              <a:rPr lang="ru-RU" sz="20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9750" y="188913"/>
            <a:ext cx="8135938" cy="13684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Участие во Всероссийском детском творческом конкурсе   «Святые  заступники  Руси»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en-US" sz="2400" b="1" dirty="0" smtClean="0">
                <a:solidFill>
                  <a:srgbClr val="0000CC"/>
                </a:solidFill>
              </a:rPr>
              <a:t>   </a:t>
            </a:r>
            <a:r>
              <a:rPr lang="ru-RU" sz="2400" b="1" dirty="0" smtClean="0">
                <a:solidFill>
                  <a:srgbClr val="0000CC"/>
                </a:solidFill>
              </a:rPr>
              <a:t>в   2008,  2009  и  2010  годах </a:t>
            </a:r>
            <a:r>
              <a:rPr lang="en-US" sz="2400" b="1" dirty="0" smtClean="0">
                <a:solidFill>
                  <a:srgbClr val="0000CC"/>
                </a:solidFill>
              </a:rPr>
              <a:t>           </a:t>
            </a: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www.detisavve.ru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ru-RU" sz="2400" b="1" dirty="0" smtClean="0">
              <a:solidFill>
                <a:srgbClr val="FF0000"/>
              </a:solidFill>
            </a:endParaRPr>
          </a:p>
        </p:txBody>
      </p:sp>
      <p:pic>
        <p:nvPicPr>
          <p:cNvPr id="21507" name="Picture 3" descr="jet29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339975" y="1600200"/>
            <a:ext cx="2122488" cy="2908300"/>
          </a:xfrm>
        </p:spPr>
      </p:pic>
      <p:pic>
        <p:nvPicPr>
          <p:cNvPr id="21508" name="Picture 4" descr="jet78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156325" y="1600200"/>
            <a:ext cx="2076450" cy="2908300"/>
          </a:xfrm>
        </p:spPr>
      </p:pic>
      <p:pic>
        <p:nvPicPr>
          <p:cNvPr id="21509" name="Picture 5" descr="jet78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84213" y="3860800"/>
            <a:ext cx="1974850" cy="2781300"/>
          </a:xfrm>
        </p:spPr>
      </p:pic>
      <p:pic>
        <p:nvPicPr>
          <p:cNvPr id="21510" name="Picture 6" descr="паспорт187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859338" y="3933825"/>
            <a:ext cx="1931987" cy="2686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85750" y="214313"/>
            <a:ext cx="8572500" cy="1417637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Работы участников Третьего Всероссийского детского творческого конкурса «Святые заступники Руси».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Пастырь Святитель Алексий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Митрополит Московский и всея Руси Чудотворец</a:t>
            </a:r>
          </a:p>
        </p:txBody>
      </p:sp>
      <p:pic>
        <p:nvPicPr>
          <p:cNvPr id="22531" name="Picture 3" descr="S630090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71550" y="1673225"/>
            <a:ext cx="3527425" cy="2425700"/>
          </a:xfrm>
          <a:noFill/>
        </p:spPr>
      </p:pic>
      <p:pic>
        <p:nvPicPr>
          <p:cNvPr id="22532" name="Picture 4" descr="S630090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64163" y="1724025"/>
            <a:ext cx="3384550" cy="2365375"/>
          </a:xfrm>
          <a:noFill/>
        </p:spPr>
      </p:pic>
      <p:pic>
        <p:nvPicPr>
          <p:cNvPr id="22533" name="Picture 5" descr="S630090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318000"/>
            <a:ext cx="3600450" cy="2540000"/>
          </a:xfrm>
          <a:noFill/>
        </p:spPr>
      </p:pic>
      <p:pic>
        <p:nvPicPr>
          <p:cNvPr id="22534" name="Picture 6" descr="S6300907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003800" y="4340225"/>
            <a:ext cx="3527425" cy="2517775"/>
          </a:xfrm>
          <a:noFill/>
        </p:spPr>
      </p:pic>
      <p:sp>
        <p:nvSpPr>
          <p:cNvPr id="22535" name="Rectangle 7"/>
          <p:cNvSpPr>
            <a:spLocks noChangeArrowheads="1"/>
          </p:cNvSpPr>
          <p:nvPr/>
        </p:nvSpPr>
        <p:spPr bwMode="auto">
          <a:xfrm>
            <a:off x="3348038" y="5949950"/>
            <a:ext cx="23764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rgbClr val="0000CC"/>
                </a:solidFill>
              </a:rPr>
              <a:t>июнь 2009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42875"/>
            <a:ext cx="8351837" cy="15716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Награждение победителей регионального тура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Всероссийской олимпиады школьников по ОПК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  Смоленске  в   мае  2009  года</a:t>
            </a:r>
            <a:r>
              <a:rPr lang="ru-RU" sz="2400" b="1" dirty="0" smtClean="0">
                <a:solidFill>
                  <a:srgbClr val="CC0066"/>
                </a:solidFill>
              </a:rPr>
              <a:t> </a:t>
            </a:r>
            <a:br>
              <a:rPr lang="ru-RU" sz="2400" b="1" dirty="0" smtClean="0">
                <a:solidFill>
                  <a:srgbClr val="CC0066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(</a:t>
            </a:r>
            <a:r>
              <a:rPr lang="en-US" sz="2400" b="1" dirty="0" err="1" smtClean="0">
                <a:solidFill>
                  <a:srgbClr val="FF0000"/>
                </a:solidFill>
              </a:rPr>
              <a:t>www.pravolimp.ru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r>
              <a:rPr lang="ru-RU" sz="4000" dirty="0" smtClean="0"/>
              <a:t> </a:t>
            </a:r>
          </a:p>
        </p:txBody>
      </p:sp>
      <p:pic>
        <p:nvPicPr>
          <p:cNvPr id="23555" name="Picture 3" descr="Май - 2009 02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22424"/>
          <a:stretch>
            <a:fillRect/>
          </a:stretch>
        </p:blipFill>
        <p:spPr>
          <a:xfrm>
            <a:off x="3995738" y="2293938"/>
            <a:ext cx="4824412" cy="4159250"/>
          </a:xfrm>
          <a:noFill/>
        </p:spPr>
      </p:pic>
      <p:pic>
        <p:nvPicPr>
          <p:cNvPr id="23556" name="Picture 4" descr="jet62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95288" y="2006600"/>
            <a:ext cx="3125787" cy="4518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title"/>
          </p:nvPr>
        </p:nvSpPr>
        <p:spPr>
          <a:xfrm>
            <a:off x="642910" y="5876925"/>
            <a:ext cx="7773989" cy="7651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Победители и призёры муниципального тура олимпиады  по  ОПК  2010  года</a:t>
            </a:r>
          </a:p>
        </p:txBody>
      </p:sp>
      <p:pic>
        <p:nvPicPr>
          <p:cNvPr id="24579" name="Picture 4" descr="S630251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98539" y="98425"/>
            <a:ext cx="7488237" cy="56149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1" name="Rectangle 5"/>
          <p:cNvSpPr>
            <a:spLocks noGrp="1" noChangeArrowheads="1"/>
          </p:cNvSpPr>
          <p:nvPr>
            <p:ph type="title"/>
          </p:nvPr>
        </p:nvSpPr>
        <p:spPr>
          <a:xfrm>
            <a:off x="827088" y="5805488"/>
            <a:ext cx="7489825" cy="6477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Муниципальный  тур  олимпиады  2011  года</a:t>
            </a:r>
          </a:p>
        </p:txBody>
      </p:sp>
      <p:pic>
        <p:nvPicPr>
          <p:cNvPr id="25603" name="Picture 4" descr="IMG_101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260350"/>
            <a:ext cx="7056437" cy="5292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5516563"/>
            <a:ext cx="8351838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err="1" smtClean="0">
                <a:solidFill>
                  <a:srgbClr val="0000CC"/>
                </a:solidFill>
              </a:rPr>
              <a:t>Гасимова</a:t>
            </a:r>
            <a:r>
              <a:rPr lang="ru-RU" sz="2400" b="1" dirty="0" smtClean="0">
                <a:solidFill>
                  <a:srgbClr val="0000CC"/>
                </a:solidFill>
              </a:rPr>
              <a:t> София и Максимова Алина – участницы регионального тура олимпиады по ОПК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( 10  февраля  2012  года)</a:t>
            </a:r>
          </a:p>
        </p:txBody>
      </p:sp>
      <p:pic>
        <p:nvPicPr>
          <p:cNvPr id="26627" name="Picture 4" descr="IMG_104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88913"/>
            <a:ext cx="7056437" cy="5292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457200" y="274638"/>
            <a:ext cx="8229600" cy="769937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CC"/>
                </a:solidFill>
              </a:rPr>
              <a:t>Участие в областном детском спортивном празднике «РОЖДЕСТВЕНСКАЯ ЗВЕЗДА – 2010»</a:t>
            </a:r>
          </a:p>
        </p:txBody>
      </p:sp>
      <p:pic>
        <p:nvPicPr>
          <p:cNvPr id="27651" name="Picture 6" descr="S6301803"/>
          <p:cNvPicPr>
            <a:picLocks noChangeAspect="1" noChangeArrowheads="1"/>
          </p:cNvPicPr>
          <p:nvPr/>
        </p:nvPicPr>
        <p:blipFill>
          <a:blip r:embed="rId3" cstate="print"/>
          <a:srcRect l="11250" r="21249" b="10527"/>
          <a:stretch>
            <a:fillRect/>
          </a:stretch>
        </p:blipFill>
        <p:spPr bwMode="auto">
          <a:xfrm>
            <a:off x="6372225" y="4149725"/>
            <a:ext cx="2520950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9" descr="S63017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50825" y="1125538"/>
            <a:ext cx="2890838" cy="3024187"/>
          </a:xfrm>
          <a:noFill/>
        </p:spPr>
      </p:pic>
      <p:pic>
        <p:nvPicPr>
          <p:cNvPr id="27653" name="Picture 12" descr="S630173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 b="10196"/>
          <a:stretch>
            <a:fillRect/>
          </a:stretch>
        </p:blipFill>
        <p:spPr>
          <a:xfrm>
            <a:off x="250825" y="4437063"/>
            <a:ext cx="2914650" cy="2185987"/>
          </a:xfrm>
        </p:spPr>
      </p:pic>
      <p:pic>
        <p:nvPicPr>
          <p:cNvPr id="27654" name="Picture 16" descr="S630180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 r="3996" b="21582"/>
          <a:stretch>
            <a:fillRect/>
          </a:stretch>
        </p:blipFill>
        <p:spPr>
          <a:xfrm>
            <a:off x="5148263" y="1125538"/>
            <a:ext cx="3744912" cy="2624137"/>
          </a:xfrm>
        </p:spPr>
      </p:pic>
      <p:pic>
        <p:nvPicPr>
          <p:cNvPr id="72724" name="Picture 20" descr="S630179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987675" y="2997200"/>
            <a:ext cx="3529013" cy="2647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2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>
          <a:xfrm>
            <a:off x="611188" y="5373688"/>
            <a:ext cx="7705725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Участие в отборочном туре </a:t>
            </a:r>
            <a:r>
              <a:rPr lang="en-US" sz="2400" b="1" dirty="0" smtClean="0">
                <a:solidFill>
                  <a:srgbClr val="0000CC"/>
                </a:solidFill>
              </a:rPr>
              <a:t>V</a:t>
            </a:r>
            <a:r>
              <a:rPr lang="ru-RU" sz="2400" b="1" dirty="0" smtClean="0">
                <a:solidFill>
                  <a:srgbClr val="0000CC"/>
                </a:solidFill>
              </a:rPr>
              <a:t> областного историко-краеведческого марафона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«СМОЛЕНСК-2011»  в  сентябре  2011  года</a:t>
            </a:r>
          </a:p>
        </p:txBody>
      </p:sp>
      <p:pic>
        <p:nvPicPr>
          <p:cNvPr id="28675" name="Picture 4" descr="DSC0324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258888" y="188913"/>
            <a:ext cx="6696075" cy="50228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1116013" y="5734050"/>
            <a:ext cx="6697662" cy="70961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После  вручения  заслуженных  наград</a:t>
            </a:r>
          </a:p>
        </p:txBody>
      </p:sp>
      <p:pic>
        <p:nvPicPr>
          <p:cNvPr id="29699" name="Picture 4" descr="DSC0324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88913"/>
            <a:ext cx="7056437" cy="5292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93037" cy="8636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Возрождение православных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традиций        и      праздников</a:t>
            </a:r>
          </a:p>
        </p:txBody>
      </p:sp>
      <p:pic>
        <p:nvPicPr>
          <p:cNvPr id="30723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8066" y="1214423"/>
            <a:ext cx="3866093" cy="2900378"/>
          </a:xfrm>
          <a:noFill/>
        </p:spPr>
      </p:pic>
      <p:pic>
        <p:nvPicPr>
          <p:cNvPr id="30726" name="Picture 6" descr="S63067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8758" y="4143380"/>
            <a:ext cx="3819522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71472" y="4214818"/>
            <a:ext cx="3643338" cy="2552307"/>
          </a:xfrm>
          <a:prstGeom prst="rect">
            <a:avLst/>
          </a:prstGeom>
          <a:noFill/>
        </p:spPr>
      </p:pic>
      <p:pic>
        <p:nvPicPr>
          <p:cNvPr id="30727" name="Picture 7" descr="D:\Мои Документы\мама\Моя книга\Цветные Фото\Фото 1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261210"/>
            <a:ext cx="4179363" cy="281073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val 2"/>
          <p:cNvSpPr>
            <a:spLocks noChangeArrowheads="1"/>
          </p:cNvSpPr>
          <p:nvPr/>
        </p:nvSpPr>
        <p:spPr bwMode="auto">
          <a:xfrm>
            <a:off x="2771775" y="765175"/>
            <a:ext cx="3600450" cy="1582738"/>
          </a:xfrm>
          <a:prstGeom prst="ellipse">
            <a:avLst/>
          </a:prstGeom>
          <a:solidFill>
            <a:srgbClr val="E9A2F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/>
              <a:t>Основы</a:t>
            </a:r>
          </a:p>
          <a:p>
            <a:pPr algn="ctr"/>
            <a:r>
              <a:rPr lang="ru-RU" b="1" u="sng"/>
              <a:t>православной культуры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 flipH="1">
            <a:off x="2843213" y="1916113"/>
            <a:ext cx="10810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4572000" y="2060575"/>
            <a:ext cx="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5148263" y="1916113"/>
            <a:ext cx="107950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2" name="Oval 6"/>
          <p:cNvSpPr>
            <a:spLocks noChangeArrowheads="1"/>
          </p:cNvSpPr>
          <p:nvPr/>
        </p:nvSpPr>
        <p:spPr bwMode="auto">
          <a:xfrm>
            <a:off x="0" y="3573463"/>
            <a:ext cx="3419475" cy="1512887"/>
          </a:xfrm>
          <a:prstGeom prst="ellipse">
            <a:avLst/>
          </a:prstGeom>
          <a:solidFill>
            <a:srgbClr val="66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>
                <a:hlinkClick r:id="rId2" action="ppaction://hlinksldjump"/>
              </a:rPr>
              <a:t>5 класс</a:t>
            </a:r>
            <a:endParaRPr lang="ru-RU" b="1" u="sng"/>
          </a:p>
          <a:p>
            <a:pPr algn="ctr"/>
            <a:r>
              <a:rPr lang="ru-RU" sz="1600" b="1"/>
              <a:t>Основы православной культуры</a:t>
            </a:r>
          </a:p>
          <a:p>
            <a:pPr algn="ctr"/>
            <a:r>
              <a:rPr lang="ru-RU" sz="1600" b="1"/>
              <a:t>(по программе Л.Л. Шевченко)</a:t>
            </a:r>
            <a:endParaRPr lang="ru-RU" sz="1600" b="1" u="sng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5364163" y="3860800"/>
            <a:ext cx="3600450" cy="1366838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/>
              <a:t>7 класс</a:t>
            </a:r>
          </a:p>
          <a:p>
            <a:pPr algn="ctr"/>
            <a:r>
              <a:rPr lang="ru-RU" sz="1600" b="1"/>
              <a:t>Основы православной культуры</a:t>
            </a:r>
          </a:p>
          <a:p>
            <a:pPr algn="ctr"/>
            <a:r>
              <a:rPr lang="ru-RU" sz="1400" b="1" u="sng"/>
              <a:t> (по программе «Истоки» А.В. Камкина)</a:t>
            </a:r>
          </a:p>
        </p:txBody>
      </p:sp>
      <p:sp>
        <p:nvSpPr>
          <p:cNvPr id="4104" name="Oval 8"/>
          <p:cNvSpPr>
            <a:spLocks noChangeArrowheads="1"/>
          </p:cNvSpPr>
          <p:nvPr/>
        </p:nvSpPr>
        <p:spPr bwMode="auto">
          <a:xfrm>
            <a:off x="5867400" y="1989138"/>
            <a:ext cx="3168650" cy="1366837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>
                <a:hlinkClick r:id="rId3" action="ppaction://hlinksldjump"/>
              </a:rPr>
              <a:t>8 класс</a:t>
            </a:r>
            <a:endParaRPr lang="ru-RU" b="1" u="sng"/>
          </a:p>
          <a:p>
            <a:pPr algn="ctr"/>
            <a:r>
              <a:rPr lang="ru-RU" b="1"/>
              <a:t>История православной </a:t>
            </a:r>
          </a:p>
          <a:p>
            <a:pPr algn="ctr"/>
            <a:r>
              <a:rPr lang="ru-RU" sz="1600" b="1"/>
              <a:t>культуры земли Смоленской</a:t>
            </a:r>
          </a:p>
          <a:p>
            <a:pPr algn="ctr"/>
            <a:endParaRPr lang="ru-RU" sz="1600" b="1" u="sng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>
            <a:off x="1835150" y="5084763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6" name="Oval 12"/>
          <p:cNvSpPr>
            <a:spLocks noChangeArrowheads="1"/>
          </p:cNvSpPr>
          <p:nvPr/>
        </p:nvSpPr>
        <p:spPr bwMode="auto">
          <a:xfrm>
            <a:off x="2411413" y="2781300"/>
            <a:ext cx="4105275" cy="15113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b="1" u="sng"/>
              <a:t>1-11 классы</a:t>
            </a:r>
          </a:p>
          <a:p>
            <a:pPr algn="ctr"/>
            <a:r>
              <a:rPr lang="ru-RU" b="1"/>
              <a:t>Внеклассная </a:t>
            </a:r>
            <a:r>
              <a:rPr lang="en-US" b="1"/>
              <a:t> </a:t>
            </a:r>
            <a:r>
              <a:rPr lang="ru-RU" b="1"/>
              <a:t>воспитательная </a:t>
            </a:r>
          </a:p>
          <a:p>
            <a:pPr algn="ctr"/>
            <a:r>
              <a:rPr lang="ru-RU" b="1"/>
              <a:t>работа</a:t>
            </a:r>
          </a:p>
        </p:txBody>
      </p:sp>
      <p:sp>
        <p:nvSpPr>
          <p:cNvPr id="4107" name="Line 13"/>
          <p:cNvSpPr>
            <a:spLocks noChangeShapeType="1"/>
          </p:cNvSpPr>
          <p:nvPr/>
        </p:nvSpPr>
        <p:spPr bwMode="auto">
          <a:xfrm flipH="1">
            <a:off x="1331913" y="3068638"/>
            <a:ext cx="287337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08" name="Oval 14"/>
          <p:cNvSpPr>
            <a:spLocks noChangeArrowheads="1"/>
          </p:cNvSpPr>
          <p:nvPr/>
        </p:nvSpPr>
        <p:spPr bwMode="auto">
          <a:xfrm>
            <a:off x="2555875" y="4652963"/>
            <a:ext cx="3490913" cy="15843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>
                <a:hlinkClick r:id="rId4" action="ppaction://hlinksldjump"/>
              </a:rPr>
              <a:t>6</a:t>
            </a:r>
            <a:r>
              <a:rPr lang="ru-RU" b="1" u="sng">
                <a:hlinkClick r:id="rId4" action="ppaction://hlinksldjump"/>
              </a:rPr>
              <a:t> класс</a:t>
            </a:r>
            <a:endParaRPr lang="ru-RU" b="1" u="sng"/>
          </a:p>
          <a:p>
            <a:pPr algn="ctr"/>
            <a:r>
              <a:rPr lang="ru-RU" b="1"/>
              <a:t>Основы православной </a:t>
            </a:r>
          </a:p>
          <a:p>
            <a:pPr algn="ctr"/>
            <a:r>
              <a:rPr lang="ru-RU" b="1"/>
              <a:t>культуры</a:t>
            </a:r>
          </a:p>
          <a:p>
            <a:pPr algn="ctr"/>
            <a:r>
              <a:rPr lang="ru-RU" b="1" u="sng"/>
              <a:t>(по программе «Истоки» А.В.Камкина)</a:t>
            </a:r>
          </a:p>
        </p:txBody>
      </p:sp>
      <p:sp>
        <p:nvSpPr>
          <p:cNvPr id="4109" name="Oval 15"/>
          <p:cNvSpPr>
            <a:spLocks noChangeArrowheads="1"/>
          </p:cNvSpPr>
          <p:nvPr/>
        </p:nvSpPr>
        <p:spPr bwMode="auto">
          <a:xfrm>
            <a:off x="0" y="2060575"/>
            <a:ext cx="3130550" cy="1366838"/>
          </a:xfrm>
          <a:prstGeom prst="ellipse">
            <a:avLst/>
          </a:prstGeom>
          <a:solidFill>
            <a:srgbClr val="A1ACF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u="sng">
                <a:hlinkClick r:id="rId5" action="ppaction://hlinksldjump"/>
              </a:rPr>
              <a:t>4 </a:t>
            </a:r>
            <a:r>
              <a:rPr lang="ru-RU" b="1" u="sng">
                <a:hlinkClick r:id="rId5" action="ppaction://hlinksldjump"/>
              </a:rPr>
              <a:t>класс</a:t>
            </a:r>
            <a:endParaRPr lang="ru-RU" b="1" u="sng"/>
          </a:p>
          <a:p>
            <a:pPr algn="ctr"/>
            <a:r>
              <a:rPr lang="ru-RU" b="1"/>
              <a:t>Азбука Смоленского края</a:t>
            </a:r>
          </a:p>
          <a:p>
            <a:pPr algn="ctr"/>
            <a:r>
              <a:rPr lang="ru-RU" b="1"/>
              <a:t>(</a:t>
            </a:r>
            <a:r>
              <a:rPr lang="ru-RU" b="1" u="sng"/>
              <a:t>факультативный курс)</a:t>
            </a:r>
          </a:p>
        </p:txBody>
      </p:sp>
      <p:sp>
        <p:nvSpPr>
          <p:cNvPr id="4110" name="Line 16"/>
          <p:cNvSpPr>
            <a:spLocks noChangeShapeType="1"/>
          </p:cNvSpPr>
          <p:nvPr/>
        </p:nvSpPr>
        <p:spPr bwMode="auto">
          <a:xfrm flipV="1">
            <a:off x="6011863" y="5229225"/>
            <a:ext cx="50323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1" name="Line 17"/>
          <p:cNvSpPr>
            <a:spLocks noChangeShapeType="1"/>
          </p:cNvSpPr>
          <p:nvPr/>
        </p:nvSpPr>
        <p:spPr bwMode="auto">
          <a:xfrm flipV="1">
            <a:off x="7380288" y="3357563"/>
            <a:ext cx="36195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112" name="Rectangle 18"/>
          <p:cNvSpPr>
            <a:spLocks noGrp="1" noChangeArrowheads="1"/>
          </p:cNvSpPr>
          <p:nvPr>
            <p:ph type="title"/>
          </p:nvPr>
        </p:nvSpPr>
        <p:spPr>
          <a:xfrm>
            <a:off x="1116013" y="188913"/>
            <a:ext cx="7056437" cy="647700"/>
          </a:xfrm>
          <a:solidFill>
            <a:schemeClr val="accent1"/>
          </a:solidFill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0000FF"/>
                </a:solidFill>
              </a:rPr>
              <a:t>Система  преподавания  основ православной  культуры  в  школе</a:t>
            </a:r>
          </a:p>
        </p:txBody>
      </p:sp>
      <p:sp>
        <p:nvSpPr>
          <p:cNvPr id="4113" name="Text Box 19"/>
          <p:cNvSpPr txBox="1">
            <a:spLocks noChangeArrowheads="1"/>
          </p:cNvSpPr>
          <p:nvPr/>
        </p:nvSpPr>
        <p:spPr bwMode="auto">
          <a:xfrm>
            <a:off x="5867400" y="4097338"/>
            <a:ext cx="28082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763713" y="274638"/>
            <a:ext cx="6048375" cy="71437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Рождественский спектакль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8   января   2009   года</a:t>
            </a:r>
          </a:p>
        </p:txBody>
      </p:sp>
      <p:pic>
        <p:nvPicPr>
          <p:cNvPr id="31747" name="Picture 3" descr="Рождество 2009 029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1268413"/>
            <a:ext cx="2924175" cy="2185987"/>
          </a:xfrm>
          <a:noFill/>
        </p:spPr>
      </p:pic>
      <p:pic>
        <p:nvPicPr>
          <p:cNvPr id="31748" name="Picture 4" descr="Рождество 2009 02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724525" y="1268413"/>
            <a:ext cx="2917825" cy="2185987"/>
          </a:xfrm>
          <a:noFill/>
        </p:spPr>
      </p:pic>
      <p:pic>
        <p:nvPicPr>
          <p:cNvPr id="31749" name="Picture 5" descr="Рождество 2009 04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365625"/>
            <a:ext cx="2951163" cy="2212975"/>
          </a:xfrm>
          <a:noFill/>
        </p:spPr>
      </p:pic>
      <p:pic>
        <p:nvPicPr>
          <p:cNvPr id="31750" name="Picture 6" descr="Рождество 2009 02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5940425" y="4437063"/>
            <a:ext cx="2919413" cy="2187575"/>
          </a:xfrm>
          <a:noFill/>
        </p:spPr>
      </p:pic>
      <p:pic>
        <p:nvPicPr>
          <p:cNvPr id="58375" name="Picture 7" descr="Рождество 2009 0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2565400"/>
            <a:ext cx="362585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 sz="quarter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Пасхальный утренник в детском саду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  апреле   2009   года</a:t>
            </a:r>
          </a:p>
        </p:txBody>
      </p:sp>
      <p:pic>
        <p:nvPicPr>
          <p:cNvPr id="32775" name="Содержимое 11" descr="D:\Фото\Пасха - 2009\ПАСХА - 2009\S6300501.JPG"/>
          <p:cNvPicPr>
            <a:picLocks noGrp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785786" y="1500174"/>
            <a:ext cx="3429024" cy="2428892"/>
          </a:xfrm>
        </p:spPr>
      </p:pic>
      <p:pic>
        <p:nvPicPr>
          <p:cNvPr id="32772" name="Рисунок 7" descr="D:\Фото\Пасха - 2009\ПАСХА - 2009\S63005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143380"/>
            <a:ext cx="3357586" cy="2519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Рисунок 8" descr="D:\Фото\Пасха - 2009\ПАСХА - 2009\S63005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571612"/>
            <a:ext cx="3428998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12" descr="D:\Фото\Пасха - 2009\ПАСХА - 2009\S63005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4143380"/>
            <a:ext cx="3286148" cy="246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/>
          <p:cNvSpPr>
            <a:spLocks noGrp="1" noChangeArrowheads="1"/>
          </p:cNvSpPr>
          <p:nvPr>
            <p:ph type="title"/>
          </p:nvPr>
        </p:nvSpPr>
        <p:spPr>
          <a:xfrm>
            <a:off x="1187450" y="5373688"/>
            <a:ext cx="6840538" cy="8636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CC"/>
                </a:solidFill>
              </a:rPr>
              <a:t>Праздник Пасхи для детей</a:t>
            </a:r>
            <a:br>
              <a:rPr lang="ru-RU" sz="2400" b="1" smtClean="0">
                <a:solidFill>
                  <a:srgbClr val="0000CC"/>
                </a:solidFill>
              </a:rPr>
            </a:br>
            <a:r>
              <a:rPr lang="ru-RU" sz="2400" b="1" smtClean="0">
                <a:solidFill>
                  <a:srgbClr val="0000CC"/>
                </a:solidFill>
              </a:rPr>
              <a:t> в   апреле   2011   года</a:t>
            </a:r>
          </a:p>
        </p:txBody>
      </p:sp>
      <p:pic>
        <p:nvPicPr>
          <p:cNvPr id="33795" name="Picture 5" descr="DSC0276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350" y="260350"/>
            <a:ext cx="6507163" cy="487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0" y="5516563"/>
            <a:ext cx="8229600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marL="838200" indent="-838200" eaLnBrk="1" hangingPunct="1">
              <a:buFontTx/>
              <a:buAutoNum type="arabicPlain" startAt="29"/>
            </a:pPr>
            <a:r>
              <a:rPr lang="ru-RU" sz="2400" b="1" dirty="0" smtClean="0">
                <a:solidFill>
                  <a:srgbClr val="0000CC"/>
                </a:solidFill>
              </a:rPr>
              <a:t>апреля   2011  года.   Участие в областном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детско-юношеском фестивале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«Всякое дыхание да хвалит Господа»</a:t>
            </a:r>
          </a:p>
        </p:txBody>
      </p:sp>
      <p:pic>
        <p:nvPicPr>
          <p:cNvPr id="34819" name="Picture 5" descr="DSC0280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0"/>
            <a:ext cx="7056438" cy="529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7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713" y="3284538"/>
            <a:ext cx="5184775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7"/>
          <p:cNvSpPr>
            <a:spLocks noGrp="1" noChangeArrowheads="1"/>
          </p:cNvSpPr>
          <p:nvPr>
            <p:ph type="title"/>
          </p:nvPr>
        </p:nvSpPr>
        <p:spPr>
          <a:xfrm>
            <a:off x="250825" y="549275"/>
            <a:ext cx="4319588" cy="1223963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На  сцене  Дома  культуры села   </a:t>
            </a:r>
            <a:r>
              <a:rPr lang="ru-RU" sz="2400" b="1" dirty="0" err="1" smtClean="0">
                <a:solidFill>
                  <a:srgbClr val="0000CC"/>
                </a:solidFill>
              </a:rPr>
              <a:t>Пригорское</a:t>
            </a:r>
            <a:r>
              <a:rPr lang="ru-RU" sz="2400" b="1" dirty="0" smtClean="0">
                <a:solidFill>
                  <a:srgbClr val="0000CC"/>
                </a:solidFill>
              </a:rPr>
              <a:t> Смоленского  района</a:t>
            </a:r>
          </a:p>
        </p:txBody>
      </p:sp>
      <p:pic>
        <p:nvPicPr>
          <p:cNvPr id="35844" name="Picture 6" descr="DSC0282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260350"/>
            <a:ext cx="3960812" cy="2970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11188" y="214313"/>
            <a:ext cx="8332787" cy="119856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Детская Рождественская Божественная литургия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</a:t>
            </a:r>
            <a:r>
              <a:rPr lang="ru-RU" sz="2400" b="1" dirty="0" err="1" smtClean="0">
                <a:solidFill>
                  <a:srgbClr val="0000CC"/>
                </a:solidFill>
              </a:rPr>
              <a:t>Свято-Николаевской</a:t>
            </a:r>
            <a:r>
              <a:rPr lang="ru-RU" sz="2400" b="1" dirty="0" smtClean="0">
                <a:solidFill>
                  <a:srgbClr val="0000CC"/>
                </a:solidFill>
              </a:rPr>
              <a:t> церкви села Суетово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9   января   2010   года</a:t>
            </a:r>
            <a:r>
              <a:rPr lang="ru-RU" sz="2400" b="1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36867" name="Picture 3" descr="S630183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19700" y="1700213"/>
            <a:ext cx="3384550" cy="2541587"/>
          </a:xfrm>
          <a:noFill/>
        </p:spPr>
      </p:pic>
      <p:pic>
        <p:nvPicPr>
          <p:cNvPr id="36868" name="Picture 4" descr="S630185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7088" y="1682750"/>
            <a:ext cx="3527425" cy="2651125"/>
          </a:xfrm>
          <a:noFill/>
        </p:spPr>
      </p:pic>
      <p:pic>
        <p:nvPicPr>
          <p:cNvPr id="36869" name="Picture 5" descr="S630185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3850" y="4437063"/>
            <a:ext cx="3025775" cy="2271712"/>
          </a:xfrm>
          <a:noFill/>
        </p:spPr>
      </p:pic>
      <p:pic>
        <p:nvPicPr>
          <p:cNvPr id="36870" name="Picture 6" descr="S6301824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4572000" y="4433888"/>
            <a:ext cx="3095625" cy="23145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6"/>
          <p:cNvSpPr>
            <a:spLocks noGrp="1" noChangeArrowheads="1"/>
          </p:cNvSpPr>
          <p:nvPr>
            <p:ph type="title"/>
          </p:nvPr>
        </p:nvSpPr>
        <p:spPr>
          <a:xfrm>
            <a:off x="468313" y="5661025"/>
            <a:ext cx="8229600" cy="100806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Детский молебен в честь учащих и учащихся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перед   началом   учебного   года</a:t>
            </a:r>
          </a:p>
        </p:txBody>
      </p:sp>
      <p:pic>
        <p:nvPicPr>
          <p:cNvPr id="37891" name="Picture 5" descr="DSC0315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260350"/>
            <a:ext cx="6981825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/>
          <p:cNvSpPr>
            <a:spLocks noGrp="1" noChangeArrowheads="1"/>
          </p:cNvSpPr>
          <p:nvPr>
            <p:ph type="title"/>
          </p:nvPr>
        </p:nvSpPr>
        <p:spPr>
          <a:xfrm>
            <a:off x="900113" y="5661024"/>
            <a:ext cx="7416800" cy="98268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Отец Фёдор поздравляет первоклассников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с  Днём  знаний  на  линейке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1  сентября 2011 года</a:t>
            </a:r>
          </a:p>
        </p:txBody>
      </p:sp>
      <p:pic>
        <p:nvPicPr>
          <p:cNvPr id="38915" name="Picture 5" descr="DSC03166_(1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260350"/>
            <a:ext cx="67691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6"/>
          <p:cNvSpPr>
            <a:spLocks noGrp="1" noChangeArrowheads="1"/>
          </p:cNvSpPr>
          <p:nvPr>
            <p:ph type="title"/>
          </p:nvPr>
        </p:nvSpPr>
        <p:spPr>
          <a:xfrm>
            <a:off x="1071538" y="5643578"/>
            <a:ext cx="7272337" cy="86518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rgbClr val="0000CC"/>
                </a:solidFill>
              </a:rPr>
              <a:t>Разговор с батюшкой за школьной партой</a:t>
            </a:r>
          </a:p>
        </p:txBody>
      </p:sp>
      <p:pic>
        <p:nvPicPr>
          <p:cNvPr id="39939" name="Picture 5" descr="2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260350"/>
            <a:ext cx="7127875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title"/>
          </p:nvPr>
        </p:nvSpPr>
        <p:spPr>
          <a:xfrm>
            <a:off x="1116013" y="5516563"/>
            <a:ext cx="7054850" cy="8636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На экскурсии в </a:t>
            </a:r>
            <a:r>
              <a:rPr lang="ru-RU" sz="2400" b="1" dirty="0" err="1" smtClean="0">
                <a:solidFill>
                  <a:srgbClr val="0000CC"/>
                </a:solidFill>
              </a:rPr>
              <a:t>Свято-Николаевской</a:t>
            </a:r>
            <a:r>
              <a:rPr lang="ru-RU" sz="2400" b="1" dirty="0" smtClean="0">
                <a:solidFill>
                  <a:srgbClr val="0000CC"/>
                </a:solidFill>
              </a:rPr>
              <a:t> церкви</a:t>
            </a:r>
          </a:p>
        </p:txBody>
      </p:sp>
      <p:pic>
        <p:nvPicPr>
          <p:cNvPr id="40963" name="Picture 5" descr="DSC035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773238"/>
            <a:ext cx="4500562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6" descr="IMG_103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260350"/>
            <a:ext cx="4464050" cy="33480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 descr="S6302520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15996" b="9360"/>
          <a:stretch>
            <a:fillRect/>
          </a:stretch>
        </p:blipFill>
        <p:spPr>
          <a:xfrm>
            <a:off x="250825" y="260350"/>
            <a:ext cx="4535488" cy="3024188"/>
          </a:xfrm>
          <a:noFill/>
        </p:spPr>
      </p:pic>
      <p:pic>
        <p:nvPicPr>
          <p:cNvPr id="5123" name="Picture 10" descr="S630257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4169" t="27577" r="3542" b="22284"/>
          <a:stretch>
            <a:fillRect/>
          </a:stretch>
        </p:blipFill>
        <p:spPr>
          <a:xfrm>
            <a:off x="4067175" y="3357563"/>
            <a:ext cx="4895850" cy="2225675"/>
          </a:xfrm>
          <a:noFill/>
        </p:spPr>
      </p:pic>
      <p:sp>
        <p:nvSpPr>
          <p:cNvPr id="5124" name="Text Box 15"/>
          <p:cNvSpPr txBox="1">
            <a:spLocks noChangeArrowheads="1"/>
          </p:cNvSpPr>
          <p:nvPr/>
        </p:nvSpPr>
        <p:spPr bwMode="auto">
          <a:xfrm>
            <a:off x="611188" y="4960938"/>
            <a:ext cx="4032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5" name="Text Box 16"/>
          <p:cNvSpPr txBox="1">
            <a:spLocks noChangeArrowheads="1"/>
          </p:cNvSpPr>
          <p:nvPr/>
        </p:nvSpPr>
        <p:spPr bwMode="auto">
          <a:xfrm>
            <a:off x="1600200" y="4889500"/>
            <a:ext cx="14589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5126" name="Text Box 17"/>
          <p:cNvSpPr txBox="1">
            <a:spLocks noChangeArrowheads="1"/>
          </p:cNvSpPr>
          <p:nvPr/>
        </p:nvSpPr>
        <p:spPr bwMode="auto">
          <a:xfrm>
            <a:off x="0" y="4005263"/>
            <a:ext cx="4067175" cy="191770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00CC"/>
                </a:solidFill>
              </a:rPr>
              <a:t>Преподавание курса </a:t>
            </a:r>
          </a:p>
          <a:p>
            <a:r>
              <a:rPr lang="ru-RU" sz="2400" b="1" dirty="0">
                <a:solidFill>
                  <a:srgbClr val="0000CC"/>
                </a:solidFill>
              </a:rPr>
              <a:t>«Азбука Смоленского края»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</a:p>
          <a:p>
            <a:r>
              <a:rPr lang="ru-RU" sz="2400" dirty="0">
                <a:solidFill>
                  <a:srgbClr val="0000CC"/>
                </a:solidFill>
              </a:rPr>
              <a:t>для учащихся </a:t>
            </a:r>
            <a:r>
              <a:rPr lang="ru-RU" sz="2400" b="1" dirty="0">
                <a:solidFill>
                  <a:srgbClr val="0000CC"/>
                </a:solidFill>
              </a:rPr>
              <a:t>4 класса</a:t>
            </a:r>
            <a:r>
              <a:rPr lang="ru-RU" sz="2400" dirty="0">
                <a:solidFill>
                  <a:srgbClr val="0000CC"/>
                </a:solidFill>
              </a:rPr>
              <a:t> </a:t>
            </a:r>
          </a:p>
          <a:p>
            <a:r>
              <a:rPr lang="ru-RU" sz="2400" dirty="0">
                <a:solidFill>
                  <a:srgbClr val="0000CC"/>
                </a:solidFill>
              </a:rPr>
              <a:t>организовано  с  </a:t>
            </a:r>
            <a:r>
              <a:rPr lang="ru-RU" sz="2400" b="1" dirty="0">
                <a:solidFill>
                  <a:srgbClr val="0000CC"/>
                </a:solidFill>
              </a:rPr>
              <a:t>2004 года</a:t>
            </a:r>
          </a:p>
        </p:txBody>
      </p:sp>
      <p:sp>
        <p:nvSpPr>
          <p:cNvPr id="5127" name="AutoShape 1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8243888" y="6308725"/>
            <a:ext cx="647700" cy="287338"/>
          </a:xfrm>
          <a:prstGeom prst="rightArrow">
            <a:avLst>
              <a:gd name="adj1" fmla="val 50000"/>
              <a:gd name="adj2" fmla="val 5635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type="title"/>
          </p:nvPr>
        </p:nvSpPr>
        <p:spPr>
          <a:xfrm>
            <a:off x="684213" y="5516563"/>
            <a:ext cx="7920037" cy="792162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На святом источнике в </a:t>
            </a:r>
            <a:r>
              <a:rPr lang="ru-RU" sz="2400" b="1" dirty="0" err="1" smtClean="0">
                <a:solidFill>
                  <a:srgbClr val="0000CC"/>
                </a:solidFill>
              </a:rPr>
              <a:t>Рославльском</a:t>
            </a:r>
            <a:r>
              <a:rPr lang="ru-RU" sz="2400" b="1" dirty="0" smtClean="0">
                <a:solidFill>
                  <a:srgbClr val="0000CC"/>
                </a:solidFill>
              </a:rPr>
              <a:t> районе</a:t>
            </a:r>
          </a:p>
        </p:txBody>
      </p:sp>
      <p:pic>
        <p:nvPicPr>
          <p:cNvPr id="41987" name="Picture 4" descr="S6301469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188913"/>
            <a:ext cx="6769100" cy="50768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5650" y="5661025"/>
            <a:ext cx="7777163" cy="79216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Посещение  </a:t>
            </a:r>
            <a:r>
              <a:rPr lang="ru-RU" sz="2400" b="1" dirty="0" err="1" smtClean="0">
                <a:solidFill>
                  <a:srgbClr val="0000CC"/>
                </a:solidFill>
              </a:rPr>
              <a:t>Иоанно-Предтеченского</a:t>
            </a:r>
            <a:r>
              <a:rPr lang="ru-RU" sz="2400" b="1" dirty="0" smtClean="0">
                <a:solidFill>
                  <a:srgbClr val="0000CC"/>
                </a:solidFill>
              </a:rPr>
              <a:t>  монастыря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г. Вязьма</a:t>
            </a:r>
          </a:p>
        </p:txBody>
      </p:sp>
      <p:pic>
        <p:nvPicPr>
          <p:cNvPr id="43011" name="Picture 4" descr="S630932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260350"/>
            <a:ext cx="6767512" cy="507523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S63095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260350"/>
            <a:ext cx="669607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5589588"/>
            <a:ext cx="8540750" cy="107950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00CC"/>
                </a:solidFill>
              </a:rPr>
              <a:t>Выступление ученицы 9 класса Буренковой Александры с работой «Православное прошлое и настоящее села Суетово» на престольном празднике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ru-RU" sz="2000" b="1" dirty="0" smtClean="0">
                <a:solidFill>
                  <a:srgbClr val="0000CC"/>
                </a:solidFill>
              </a:rPr>
              <a:t>19   декабря   2008   года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6192838" cy="12954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chemeClr val="tx1"/>
                </a:solidFill>
              </a:rPr>
              <a:t/>
            </a:r>
            <a:br>
              <a:rPr lang="ru-RU" sz="2400" b="1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Всероссийский фестиваль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«Отечество -</a:t>
            </a:r>
            <a:r>
              <a:rPr lang="en-US" sz="2400" b="1" dirty="0" smtClean="0">
                <a:solidFill>
                  <a:srgbClr val="0000CC"/>
                </a:solidFill>
              </a:rPr>
              <a:t> </a:t>
            </a:r>
            <a:r>
              <a:rPr lang="ru-RU" sz="2400" b="1" dirty="0" smtClean="0">
                <a:solidFill>
                  <a:srgbClr val="0000CC"/>
                </a:solidFill>
              </a:rPr>
              <a:t>2009»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  Москве</a:t>
            </a: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 smtClean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IMG_12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35600" y="1700213"/>
            <a:ext cx="3086100" cy="4119562"/>
          </a:xfrm>
          <a:noFill/>
        </p:spPr>
      </p:pic>
      <p:pic>
        <p:nvPicPr>
          <p:cNvPr id="45060" name="Picture 4" descr="IMG_121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825500" y="2205038"/>
            <a:ext cx="4178300" cy="3133725"/>
          </a:xfrm>
          <a:noFill/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2411413" y="5592763"/>
            <a:ext cx="2459037" cy="45720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00CC"/>
                </a:solidFill>
              </a:rPr>
              <a:t>май  2009 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14313"/>
            <a:ext cx="8259762" cy="13430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Участие во Всероссийском конкурсе исследовательских краеведческих работ учащихся «Отечество»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  мае   2009  года</a:t>
            </a:r>
          </a:p>
        </p:txBody>
      </p:sp>
      <p:pic>
        <p:nvPicPr>
          <p:cNvPr id="46083" name="Picture 3" descr="jet4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92175" y="1600200"/>
            <a:ext cx="3165475" cy="4525963"/>
          </a:xfrm>
        </p:spPr>
      </p:pic>
      <p:pic>
        <p:nvPicPr>
          <p:cNvPr id="46084" name="Picture 4" descr="jet4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86350" y="1600200"/>
            <a:ext cx="31654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jet76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4945"/>
          <a:stretch>
            <a:fillRect/>
          </a:stretch>
        </p:blipFill>
        <p:spPr>
          <a:xfrm>
            <a:off x="2339975" y="0"/>
            <a:ext cx="4640263" cy="68580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785813" y="285750"/>
            <a:ext cx="7464425" cy="922338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</a:t>
            </a:r>
            <a:r>
              <a:rPr lang="en-US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XVIII </a:t>
            </a:r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века</a:t>
            </a:r>
          </a:p>
        </p:txBody>
      </p:sp>
      <p:sp>
        <p:nvSpPr>
          <p:cNvPr id="48131" name="Oval 3"/>
          <p:cNvSpPr>
            <a:spLocks noChangeArrowheads="1"/>
          </p:cNvSpPr>
          <p:nvPr/>
        </p:nvSpPr>
        <p:spPr bwMode="auto">
          <a:xfrm>
            <a:off x="1331913" y="1557338"/>
            <a:ext cx="2087562" cy="1871662"/>
          </a:xfrm>
          <a:prstGeom prst="ellipse">
            <a:avLst/>
          </a:prstGeom>
          <a:gradFill rotWithShape="1">
            <a:gsLst>
              <a:gs pos="0">
                <a:srgbClr val="FFEBFA"/>
              </a:gs>
              <a:gs pos="30000">
                <a:srgbClr val="C4D6EB"/>
              </a:gs>
              <a:gs pos="60001">
                <a:srgbClr val="85C2FF"/>
              </a:gs>
              <a:gs pos="100000">
                <a:srgbClr val="5E9EFF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8132" name="Oval 4"/>
          <p:cNvSpPr>
            <a:spLocks noChangeArrowheads="1"/>
          </p:cNvSpPr>
          <p:nvPr/>
        </p:nvSpPr>
        <p:spPr bwMode="auto">
          <a:xfrm>
            <a:off x="4932363" y="1557338"/>
            <a:ext cx="1944687" cy="1798637"/>
          </a:xfrm>
          <a:prstGeom prst="ellipse">
            <a:avLst/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3205163" y="1557338"/>
            <a:ext cx="1873250" cy="7016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Деревянные церкви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619250" y="1989138"/>
            <a:ext cx="1439863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Свято-Троицкая церковь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(???)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003800" y="1700213"/>
            <a:ext cx="17272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rgbClr val="99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Церковь во имя Алексия, человека Божьего</a:t>
            </a:r>
          </a:p>
          <a:p>
            <a:pPr algn="ctr">
              <a:spcBef>
                <a:spcPct val="50000"/>
              </a:spcBef>
              <a:defRPr/>
            </a:pPr>
            <a:r>
              <a:rPr lang="ru-RU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1704 г.</a:t>
            </a: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276600" y="3789363"/>
            <a:ext cx="1943100" cy="519112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1778 год</a:t>
            </a:r>
          </a:p>
        </p:txBody>
      </p:sp>
      <p:sp>
        <p:nvSpPr>
          <p:cNvPr id="48137" name="Oval 9"/>
          <p:cNvSpPr>
            <a:spLocks noChangeArrowheads="1"/>
          </p:cNvSpPr>
          <p:nvPr/>
        </p:nvSpPr>
        <p:spPr bwMode="auto">
          <a:xfrm>
            <a:off x="2555875" y="4941888"/>
            <a:ext cx="3241675" cy="1223962"/>
          </a:xfrm>
          <a:prstGeom prst="ellipse">
            <a:avLst/>
          </a:prstGeom>
          <a:gradFill rotWithShape="1"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3132138" y="4365625"/>
            <a:ext cx="2162175" cy="3968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Каменная</a:t>
            </a:r>
          </a:p>
        </p:txBody>
      </p:sp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2843213" y="5013325"/>
            <a:ext cx="28082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Свято-Троицкая </a:t>
            </a:r>
          </a:p>
          <a:p>
            <a:pPr algn="ctr">
              <a:spcBef>
                <a:spcPct val="50000"/>
              </a:spcBef>
            </a:pPr>
            <a:r>
              <a:rPr lang="ru-RU" sz="2400" b="1">
                <a:solidFill>
                  <a:srgbClr val="000099"/>
                </a:solidFill>
                <a:latin typeface="Times New Roman" pitchFamily="18" charset="0"/>
              </a:rPr>
              <a:t>церковь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6948488" y="1916113"/>
            <a:ext cx="1871662" cy="13112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Алексей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Феодорович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Тумило-Денисович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6157913" y="4868863"/>
            <a:ext cx="1727200" cy="131127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Михаил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Самуилович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Тумило-Денисович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3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7" grpId="0" animBg="1"/>
      <p:bldP spid="13318" grpId="0"/>
      <p:bldP spid="13319" grpId="0"/>
      <p:bldP spid="13322" grpId="0" animBg="1"/>
      <p:bldP spid="13323" grpId="0"/>
      <p:bldP spid="13324" grpId="0" animBg="1"/>
      <p:bldP spid="1332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1000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38" y="357166"/>
            <a:ext cx="7056438" cy="6170613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229600" cy="647700"/>
          </a:xfrm>
          <a:blipFill>
            <a:blip r:embed="rId2" cstate="print"/>
            <a:tile tx="0" ty="0" sx="100000" sy="100000" flip="none" algn="tl"/>
          </a:blipFill>
          <a:ln>
            <a:solidFill>
              <a:schemeClr val="accent1"/>
            </a:solidFill>
          </a:ln>
        </p:spPr>
        <p:txBody>
          <a:bodyPr/>
          <a:lstStyle/>
          <a:p>
            <a:pPr>
              <a:defRPr/>
            </a:pPr>
            <a:r>
              <a:rPr lang="ru-RU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Письмо Павла Владимировича </a:t>
            </a:r>
            <a:r>
              <a:rPr lang="ru-RU" sz="2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Тумило-Денисовича</a:t>
            </a:r>
            <a:endParaRPr lang="ru-RU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5538"/>
            <a:ext cx="9083675" cy="5400675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Здравствуйте, уважаемый отец Федор! Пишет Вам Павел </a:t>
            </a:r>
            <a:r>
              <a:rPr lang="ru-RU" sz="1200" dirty="0" err="1" smtClean="0"/>
              <a:t>Тумило-Денисович</a:t>
            </a:r>
            <a:r>
              <a:rPr lang="ru-RU" sz="1200" dirty="0" smtClean="0"/>
              <a:t>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Очень рад Вашей весточке! Очень хочется общаться. Я оставил в храме записку для В. В. Жолудевой и вот получил известие от Вас.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Я действительно был в Суетово в конце июня с.г. Правда, был не проездом, а совершенно целенаправленно. Дело в том, что в течение последних двух лет занимаюсь историей нашего рода. За это время из отрывочных статей и пары строчек в Интернете начала складываться пока маленькая, но картинка.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К началу лета этого года я достаточно изучил географию обитания нашего рода и решил посетить исторические для меня места. Таким образом, я отправился в путешествие по маршруту </a:t>
            </a:r>
            <a:r>
              <a:rPr lang="ru-RU" sz="1200" dirty="0" err="1" smtClean="0"/>
              <a:t>с.Капыревщина</a:t>
            </a:r>
            <a:r>
              <a:rPr lang="ru-RU" sz="1200" dirty="0" smtClean="0"/>
              <a:t>, с.Суетово, Смоленск, </a:t>
            </a:r>
            <a:r>
              <a:rPr lang="ru-RU" sz="1200" dirty="0" err="1" smtClean="0"/>
              <a:t>сц.Денисово</a:t>
            </a:r>
            <a:r>
              <a:rPr lang="ru-RU" sz="1200" dirty="0" smtClean="0"/>
              <a:t> (</a:t>
            </a:r>
            <a:r>
              <a:rPr lang="ru-RU" sz="1200" dirty="0" err="1" smtClean="0"/>
              <a:t>Ясенок</a:t>
            </a:r>
            <a:r>
              <a:rPr lang="ru-RU" sz="1200" dirty="0" smtClean="0"/>
              <a:t>) </a:t>
            </a:r>
            <a:r>
              <a:rPr lang="ru-RU" sz="1200" dirty="0" err="1" smtClean="0"/>
              <a:t>Ельнинского</a:t>
            </a:r>
            <a:r>
              <a:rPr lang="ru-RU" sz="1200" dirty="0" smtClean="0"/>
              <a:t> уезда. Было в моих планах посещение с. </a:t>
            </a:r>
            <a:r>
              <a:rPr lang="ru-RU" sz="1200" dirty="0" err="1" smtClean="0"/>
              <a:t>Денисово</a:t>
            </a:r>
            <a:r>
              <a:rPr lang="ru-RU" sz="1200" dirty="0" smtClean="0"/>
              <a:t> </a:t>
            </a:r>
            <a:r>
              <a:rPr lang="ru-RU" sz="1200" dirty="0" err="1" smtClean="0"/>
              <a:t>Починковского</a:t>
            </a:r>
            <a:r>
              <a:rPr lang="ru-RU" sz="1200" dirty="0" smtClean="0"/>
              <a:t> р-на и поместья Яновских, которое отошло в Калужскую обл., но за трое суток и с отвратительными картами посещение этих пунктов осталось на будущее.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Первым пунктом моего путешествия было </a:t>
            </a:r>
            <a:r>
              <a:rPr lang="ru-RU" sz="1200" dirty="0" err="1" smtClean="0"/>
              <a:t>с.Капыревщина</a:t>
            </a:r>
            <a:r>
              <a:rPr lang="ru-RU" sz="1200" dirty="0" smtClean="0"/>
              <a:t> - место откуда пошел род </a:t>
            </a:r>
            <a:r>
              <a:rPr lang="ru-RU" sz="1200" dirty="0" err="1" smtClean="0"/>
              <a:t>Тумило-Денисовичей</a:t>
            </a:r>
            <a:r>
              <a:rPr lang="ru-RU" sz="1200" dirty="0" smtClean="0"/>
              <a:t>. Именно эти земли подтвердил во владении нашим родом король Владислав IV. По моим данным первое упоминание о нашем роде в с. </a:t>
            </a:r>
            <a:r>
              <a:rPr lang="ru-RU" sz="1200" dirty="0" err="1" smtClean="0"/>
              <a:t>Капыревщина</a:t>
            </a:r>
            <a:r>
              <a:rPr lang="ru-RU" sz="1200" dirty="0" smtClean="0"/>
              <a:t> относится к 1650 г. и проживал там </a:t>
            </a:r>
            <a:r>
              <a:rPr lang="ru-RU" sz="1200" dirty="0" err="1" smtClean="0"/>
              <a:t>Вацлав</a:t>
            </a:r>
            <a:r>
              <a:rPr lang="ru-RU" sz="1200" dirty="0" smtClean="0"/>
              <a:t> Денисович. Это гораздо раньше, нежели указано в словаре Брокгауза и Эфрона - там упоминается Станислав в 1668 г.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Думаю в </a:t>
            </a:r>
            <a:r>
              <a:rPr lang="ru-RU" sz="1200" dirty="0" err="1" smtClean="0"/>
              <a:t>Капыревщине</a:t>
            </a:r>
            <a:r>
              <a:rPr lang="ru-RU" sz="1200" dirty="0" smtClean="0"/>
              <a:t> Вы бывали, поэтому описывать увиденное не имеет смысла. Впечатление от села осталось очень приятное. Большое, не бедное, по нашим временам село, люди приветливые, добрые.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Пункт второй - с. Суетово.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Очень порадовал храм Святого Николая. Видно издалека, построен в русских традициях - очень красиво.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Осмотрел село. От поместья, куда расселились предки, конечно ни осталось ничего. Прошел к месту, где был старый храм. Обошел место, где он стоял, вдоль березовой аллеи. Осмотрел кладбище, как узнал из книги В. В. Жолудевой, могил панов не осталось, уничтожили их лихолетье революции и войны.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Посетил Ваш храм. Разговорился с женщиной, служащей в церковной лавке, приобрел книгу В. В. Жолудевой (с ее фрагментами я был знаком из Интернета). К сожалению Вас и г-жи Желудевой в Суетово в этот момент не было, и я оставил записку.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200" dirty="0" smtClean="0"/>
              <a:t>Следующим пунктом был Смоленск. Очень красивый город! Я бывал во многих городах России и СССР, но такой красоты не встречал! Город практически не пострадал (я имею в виду архитектуру) ни при Советах ни при нынешней власти. Посетили Свято-Успенский кафедральный собор, поклонились чудотворной иконе Смоленской Божьей Матери. Осмотрели город с высоты холма - красота неописуемая. Осмотрели центр города, парк, поклонились композитору Глинке (род Глинок (</a:t>
            </a:r>
            <a:r>
              <a:rPr lang="ru-RU" sz="1200" dirty="0" err="1" smtClean="0"/>
              <a:t>Глинков</a:t>
            </a:r>
            <a:r>
              <a:rPr lang="ru-RU" sz="1200" dirty="0" smtClean="0"/>
              <a:t>) происходит от А. Я. Глинки и</a:t>
            </a:r>
            <a:r>
              <a:rPr lang="ru-RU" sz="1400" dirty="0" smtClean="0"/>
              <a:t> </a:t>
            </a:r>
            <a:r>
              <a:rPr lang="ru-RU" sz="1200" dirty="0" smtClean="0"/>
              <a:t>Феодоры </a:t>
            </a:r>
            <a:r>
              <a:rPr lang="ru-RU" sz="1200" dirty="0" err="1" smtClean="0"/>
              <a:t>Тумило-Денисович</a:t>
            </a:r>
            <a:r>
              <a:rPr lang="ru-RU" sz="1200" dirty="0" smtClean="0"/>
              <a:t>). Далее осмотрели Лопатинский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76250"/>
            <a:ext cx="8820150" cy="59055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сад, поднялись на равелин - во время осады Смоленска московским войском Станислав Денисович с сыновьями героически обороняли один из них.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Поклонились Вознесенскому Девичьему монастырю. Старица Аполлинария, урожденная Денисович была игуменьей Вознесенского монастыря.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На обратном пути (останавливались мы в "Апельсине" - да-да совсем рядом!) почтили память президента Польши и членов делегации на месте катастрофы.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В последний день нашего пребывания на Смоленщине мы посетили поместье Ясенок в Ельнинской губернии. Мой прадед был рожден в сельце Денисово и крещен в храме с.Хотеево. От Денисово осталось три жилых дома и три в руинах - все недавней постройки - там шли знаменитые Ельнинские бои. Сохранилась березовая аллея, с фрагментиками мощения дороги и холмик на месте "панского" дома. У меня есть фотография семьи на фоне дома в Денисово - место угадывается без труда. Место очень красивое - луга, поля, леса, речка - простор!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От села Хотеево остался один не жилой дом и кладбище. Местный житель показал место, где стояла церковь. Рассказал, что на кладбище не осталось старых могил.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Впечатление от поездки просто замечательные. При возможности обязательно посещу Смоленщину, и не раз.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О себе. Тумило-Денисович Павел Владимирович. Родился в 1961 г. в Москве. Разведен. Два совершеннолетних сына. Работаю простым рабочим. Живу в ближнем Подмосковье, в своем доме, хотя юридически прописан в Москве. Москву не люблю - очень сильно изуродовали ее в последние годы. Видимо от предков досталась любовь к сельской жизни.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О роде. Сейчас в Москве и окрестностях проживает семеро рожденных Тумило-Денисовичей с семьями. Недавно нашлись Тумило-Денисовичи в Смоленске - ничего определенного о них сказать не могу т.к. связь с ними не устойчивая и информация скудная.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Об исследованиях рода. Весной этого года я познакомился с историком шляхецких родов Смоленского княжества Дмитрием Павловичем Шпиленко. Он выпустил два сборника "Материалы к родословию Смоленского дворянства". Он собрал много сведений о роде Тумило-Денисовичей, но наши совместные исследования заставили его копать дальше и глубже. Шпиленко часто бывает в Смленске, копает архивы, участвует в светских и религиозных мероприятиях.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Вот такая вводная информация.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С уважением,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ru-RU" sz="1400" smtClean="0"/>
              <a:t>Павел Тумило-Денисович.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630257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3858" t="21498" r="54779" b="26292"/>
          <a:stretch>
            <a:fillRect/>
          </a:stretch>
        </p:blipFill>
        <p:spPr>
          <a:xfrm>
            <a:off x="3132138" y="260350"/>
            <a:ext cx="2730500" cy="3455988"/>
          </a:xfrm>
          <a:noFill/>
        </p:spPr>
      </p:pic>
      <p:pic>
        <p:nvPicPr>
          <p:cNvPr id="6147" name="Picture 11" descr="S63026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22649" t="13245" r="27649" b="1987"/>
          <a:stretch>
            <a:fillRect/>
          </a:stretch>
        </p:blipFill>
        <p:spPr>
          <a:xfrm>
            <a:off x="250825" y="1052513"/>
            <a:ext cx="2705100" cy="3455987"/>
          </a:xfrm>
          <a:noFill/>
        </p:spPr>
      </p:pic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468313" y="4941888"/>
            <a:ext cx="7993062" cy="1552575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dirty="0">
                <a:solidFill>
                  <a:srgbClr val="0000CC"/>
                </a:solidFill>
              </a:rPr>
              <a:t>Преподавание курса </a:t>
            </a:r>
            <a:r>
              <a:rPr lang="ru-RU" sz="2400" b="1" dirty="0">
                <a:solidFill>
                  <a:srgbClr val="0000CC"/>
                </a:solidFill>
              </a:rPr>
              <a:t>«Истоки»</a:t>
            </a:r>
            <a:r>
              <a:rPr lang="ru-RU" sz="2400" dirty="0">
                <a:solidFill>
                  <a:srgbClr val="0000CC"/>
                </a:solidFill>
              </a:rPr>
              <a:t> по программе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</a:rPr>
              <a:t>Камкина А.В.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</a:rPr>
              <a:t>для учащихся   </a:t>
            </a:r>
            <a:r>
              <a:rPr lang="ru-RU" sz="2400" b="1" dirty="0">
                <a:solidFill>
                  <a:srgbClr val="0000CC"/>
                </a:solidFill>
              </a:rPr>
              <a:t>5-6-7   классов</a:t>
            </a:r>
            <a:r>
              <a:rPr lang="ru-RU" sz="2400" dirty="0">
                <a:solidFill>
                  <a:srgbClr val="0000CC"/>
                </a:solidFill>
              </a:rPr>
              <a:t> организовано </a:t>
            </a:r>
          </a:p>
          <a:p>
            <a:pPr algn="ctr"/>
            <a:r>
              <a:rPr lang="ru-RU" sz="2400" dirty="0">
                <a:solidFill>
                  <a:srgbClr val="0000CC"/>
                </a:solidFill>
              </a:rPr>
              <a:t>с   </a:t>
            </a:r>
            <a:r>
              <a:rPr lang="ru-RU" sz="2400" b="1" dirty="0">
                <a:solidFill>
                  <a:srgbClr val="0000CC"/>
                </a:solidFill>
              </a:rPr>
              <a:t>2009   года</a:t>
            </a:r>
          </a:p>
        </p:txBody>
      </p:sp>
      <p:pic>
        <p:nvPicPr>
          <p:cNvPr id="6149" name="Picture 19" descr="S630260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28136" t="20906" r="25523"/>
          <a:stretch>
            <a:fillRect/>
          </a:stretch>
        </p:blipFill>
        <p:spPr>
          <a:xfrm>
            <a:off x="6084888" y="1125538"/>
            <a:ext cx="2808287" cy="3527425"/>
          </a:xfrm>
          <a:noFill/>
        </p:spPr>
      </p:pic>
      <p:sp>
        <p:nvSpPr>
          <p:cNvPr id="6150" name="AutoShape 20">
            <a:hlinkClick r:id="rId6" action="ppaction://hlinksldjump"/>
          </p:cNvPr>
          <p:cNvSpPr>
            <a:spLocks noChangeArrowheads="1"/>
          </p:cNvSpPr>
          <p:nvPr/>
        </p:nvSpPr>
        <p:spPr bwMode="auto">
          <a:xfrm flipV="1">
            <a:off x="8280400" y="6453188"/>
            <a:ext cx="863600" cy="404812"/>
          </a:xfrm>
          <a:prstGeom prst="rightArrow">
            <a:avLst>
              <a:gd name="adj1" fmla="val 50000"/>
              <a:gd name="adj2" fmla="val 5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-169863" y="0"/>
          <a:ext cx="9313863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Рисунок 1" descr="D:\Фото\Престольный праздник 2008\Новая папка\S6309611.JPG"/>
          <p:cNvPicPr>
            <a:picLocks noChangeAspect="1" noChangeArrowheads="1"/>
          </p:cNvPicPr>
          <p:nvPr/>
        </p:nvPicPr>
        <p:blipFill>
          <a:blip r:embed="rId2" cstate="print"/>
          <a:srcRect t="4428"/>
          <a:stretch>
            <a:fillRect/>
          </a:stretch>
        </p:blipFill>
        <p:spPr bwMode="auto">
          <a:xfrm>
            <a:off x="1214438" y="214290"/>
            <a:ext cx="6929437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57159" y="5715017"/>
            <a:ext cx="8501121" cy="1142984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ctr"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выглядела </a:t>
            </a:r>
            <a:r>
              <a:rPr lang="ru-RU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Свято-Николаевская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церковь . </a:t>
            </a:r>
          </a:p>
          <a:p>
            <a:pPr algn="ctr">
              <a:defRPr/>
            </a:pPr>
            <a:r>
              <a:rPr lang="ru-RU" sz="2000" dirty="0" smtClean="0"/>
              <a:t>Рисунок составлен на основании воспоминаний старожилов </a:t>
            </a:r>
          </a:p>
          <a:p>
            <a:pPr algn="ctr">
              <a:defRPr/>
            </a:pPr>
            <a:r>
              <a:rPr lang="ru-RU" sz="2000" dirty="0" smtClean="0"/>
              <a:t>села   Суетово.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571472" y="357166"/>
            <a:ext cx="8143932" cy="107157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августа 1923 г. - 21 июня 1928 г.</a:t>
            </a: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214313" y="1643063"/>
            <a:ext cx="8715375" cy="4456112"/>
          </a:xfrm>
          <a:blipFill dpi="0" rotWithShape="1">
            <a:blip r:embed="rId3" cstate="print"/>
            <a:srcRect/>
            <a:tile tx="0" ty="0" sx="100000" sy="100000" flip="none" algn="tl"/>
          </a:blipFill>
        </p:spPr>
        <p:txBody>
          <a:bodyPr/>
          <a:lstStyle/>
          <a:p>
            <a:pPr eaLnBrk="1" hangingPunct="1"/>
            <a:endParaRPr lang="en-US" dirty="0" smtClean="0">
              <a:solidFill>
                <a:srgbClr val="FFEBFF"/>
              </a:solidFill>
            </a:endParaRPr>
          </a:p>
          <a:p>
            <a:pPr eaLnBrk="1" hangingPunct="1"/>
            <a:r>
              <a:rPr lang="ru-RU" b="1" dirty="0" smtClean="0"/>
              <a:t>священник -  Феодор Берёзкин</a:t>
            </a:r>
          </a:p>
          <a:p>
            <a:pPr eaLnBrk="1" hangingPunct="1"/>
            <a:r>
              <a:rPr lang="ru-RU" b="1" dirty="0" smtClean="0"/>
              <a:t>диакон - Иоанн Ульянов</a:t>
            </a:r>
          </a:p>
          <a:p>
            <a:pPr eaLnBrk="1" hangingPunct="1"/>
            <a:endParaRPr lang="ru-RU" dirty="0" smtClean="0">
              <a:solidFill>
                <a:srgbClr val="FFEBFF"/>
              </a:solidFill>
            </a:endParaRPr>
          </a:p>
          <a:p>
            <a:pPr eaLnBrk="1" hangingPunct="1"/>
            <a:endParaRPr lang="ru-RU" sz="1800" b="1" dirty="0" smtClean="0"/>
          </a:p>
          <a:p>
            <a:pPr eaLnBrk="1" hangingPunct="1"/>
            <a:r>
              <a:rPr lang="ru-RU" sz="2400" b="1" dirty="0" smtClean="0"/>
              <a:t>4 октября 1939 года</a:t>
            </a:r>
            <a:r>
              <a:rPr lang="ru-RU" sz="2400" dirty="0" smtClean="0"/>
              <a:t>  </a:t>
            </a:r>
            <a:r>
              <a:rPr lang="ru-RU" sz="2400" b="1" dirty="0" smtClean="0"/>
              <a:t>Решением Смоленского облисполкома №2126 храм был закрыт и передан на образовательные нужды.</a:t>
            </a:r>
            <a:r>
              <a:rPr lang="ru-RU" sz="24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285750" y="214313"/>
            <a:ext cx="8643938" cy="6357937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3600" b="1" dirty="0" smtClean="0">
              <a:solidFill>
                <a:srgbClr val="FF99FF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b="1" dirty="0" smtClean="0"/>
              <a:t>Церковь была центром просвещения, воспитания, духовным центром, вокруг которого развивалось село, торговля.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3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Церковь выполняла функции Загса, суда, архива.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rrowheads="1"/>
          </p:cNvSpPr>
          <p:nvPr>
            <p:ph type="title" sz="quarter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Руины Свято-Троицкого храма</a:t>
            </a:r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71550" y="1773238"/>
            <a:ext cx="2984500" cy="2238375"/>
          </a:xfrm>
          <a:noFill/>
        </p:spPr>
      </p:pic>
      <p:pic>
        <p:nvPicPr>
          <p:cNvPr id="2150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5857875" y="4286250"/>
            <a:ext cx="1728788" cy="2305050"/>
          </a:xfrm>
          <a:noFill/>
        </p:spPr>
      </p:pic>
      <p:pic>
        <p:nvPicPr>
          <p:cNvPr id="21509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042988" y="4365625"/>
            <a:ext cx="2879725" cy="2160588"/>
          </a:xfrm>
          <a:noFill/>
        </p:spPr>
      </p:pic>
      <p:pic>
        <p:nvPicPr>
          <p:cNvPr id="21510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143500" y="1785938"/>
            <a:ext cx="2879725" cy="21605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rrowheads="1"/>
          </p:cNvSpPr>
          <p:nvPr>
            <p:ph type="title"/>
          </p:nvPr>
        </p:nvSpPr>
        <p:spPr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Возрождение православного прошлого села Суетово</a:t>
            </a:r>
          </a:p>
        </p:txBody>
      </p:sp>
      <p:sp>
        <p:nvSpPr>
          <p:cNvPr id="58373" name="Содержимое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RU" sz="20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 smtClean="0"/>
          </a:p>
        </p:txBody>
      </p:sp>
      <p:pic>
        <p:nvPicPr>
          <p:cNvPr id="58372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285720" y="1714488"/>
            <a:ext cx="3903421" cy="2928958"/>
          </a:xfrm>
          <a:noFill/>
        </p:spPr>
      </p:pic>
      <p:sp>
        <p:nvSpPr>
          <p:cNvPr id="6" name="Текст 5"/>
          <p:cNvSpPr>
            <a:spLocks noGrp="1"/>
          </p:cNvSpPr>
          <p:nvPr>
            <p:ph type="body" sz="half" idx="3"/>
          </p:nvPr>
        </p:nvSpPr>
        <p:spPr>
          <a:xfrm>
            <a:off x="500034" y="4929198"/>
            <a:ext cx="8215370" cy="1643074"/>
          </a:xfrm>
          <a:blipFill>
            <a:blip r:embed="rId3" cstate="print"/>
            <a:tile tx="0" ty="0" sx="100000" sy="100000" flip="none" algn="tl"/>
          </a:blipFill>
        </p:spPr>
        <p:txBody>
          <a:bodyPr anchor="b"/>
          <a:lstStyle/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Начало строительных работ по возведению новой каменной </a:t>
            </a:r>
            <a:r>
              <a:rPr lang="ru-RU" sz="2000" b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Свято-Николаевской</a:t>
            </a:r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церкви в  сентябре  2005 года.</a:t>
            </a:r>
          </a:p>
          <a:p>
            <a:r>
              <a:rPr lang="ru-RU" sz="20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Завершение закладки фундамента храма в  ноябре  2006 года.</a:t>
            </a:r>
            <a:r>
              <a:rPr lang="ru-RU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28" y="1714488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214950"/>
            <a:ext cx="8372476" cy="142876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Крестный ход к месту строительства </a:t>
            </a:r>
            <a:r>
              <a:rPr lang="ru-RU" sz="2000" b="1" dirty="0" err="1" smtClean="0"/>
              <a:t>Свято-Николаевского</a:t>
            </a:r>
            <a:r>
              <a:rPr lang="ru-RU" sz="2000" b="1" dirty="0" smtClean="0"/>
              <a:t> храма 19 декабря 2005 года, в День празднования памяти святителя Николая, архиепископа Мир </a:t>
            </a:r>
            <a:r>
              <a:rPr lang="ru-RU" sz="2000" b="1" dirty="0" err="1" smtClean="0"/>
              <a:t>Ликийских</a:t>
            </a:r>
            <a:r>
              <a:rPr lang="ru-RU" sz="2000" b="1" dirty="0" smtClean="0"/>
              <a:t>, чудотворца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714612" y="47757"/>
            <a:ext cx="3500462" cy="509575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428596" y="5376851"/>
            <a:ext cx="8358214" cy="101566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Возведение стен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Свято-Николаевской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церкви в августе 2007 года  бригадой  каменщиков  во  главе  с  бригадиром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А.В. Поповым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071538" y="357166"/>
            <a:ext cx="7189659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" descr="D:\Фото\Пасха - 2009\S6300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28"/>
            <a:ext cx="6357982" cy="49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85786" y="5429264"/>
            <a:ext cx="7715304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Настоятель </a:t>
            </a:r>
            <a:r>
              <a:rPr lang="ru-RU" sz="2000" b="1" dirty="0" err="1"/>
              <a:t>Свято-Николаевской</a:t>
            </a:r>
            <a:r>
              <a:rPr lang="ru-RU" sz="2000" b="1" dirty="0"/>
              <a:t> церкви иерей Фёдор Зинченко во время Пасхального </a:t>
            </a:r>
            <a:r>
              <a:rPr lang="ru-RU" sz="2000" b="1" dirty="0" smtClean="0"/>
              <a:t>богослужения</a:t>
            </a:r>
          </a:p>
          <a:p>
            <a:pPr algn="ctr"/>
            <a:r>
              <a:rPr lang="ru-RU" sz="2000" b="1" dirty="0" smtClean="0"/>
              <a:t> 8  апреля  </a:t>
            </a:r>
            <a:r>
              <a:rPr lang="ru-RU" sz="2000" b="1" dirty="0"/>
              <a:t>2007 </a:t>
            </a:r>
            <a:r>
              <a:rPr lang="ru-RU" sz="2000" b="1" dirty="0" smtClean="0"/>
              <a:t> года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1"/>
          <p:cNvSpPr>
            <a:spLocks noChangeArrowheads="1"/>
          </p:cNvSpPr>
          <p:nvPr/>
        </p:nvSpPr>
        <p:spPr bwMode="auto">
          <a:xfrm>
            <a:off x="285720" y="5786454"/>
            <a:ext cx="8572528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Освящение закладного камня в фундамент церкви епископом Вяземским   Игнатием   29 августа   2007 года 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7166"/>
            <a:ext cx="4572033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7" descr="D:\Фото\Освящен ие закладнолго камня\Освящение закладного камня 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1571612"/>
            <a:ext cx="4214810" cy="374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95288" y="5445125"/>
            <a:ext cx="8353425" cy="1223963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0000CC"/>
                </a:solidFill>
              </a:rPr>
              <a:t>Предмет «Основы православной культуры» по программе Л.Л. Шевченко   введён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sz="2400" b="1" dirty="0" smtClean="0">
                <a:solidFill>
                  <a:srgbClr val="0000CC"/>
                </a:solidFill>
              </a:rPr>
              <a:t> в   2011-2012  учебном  году </a:t>
            </a:r>
          </a:p>
        </p:txBody>
      </p:sp>
      <p:pic>
        <p:nvPicPr>
          <p:cNvPr id="7171" name="Picture 4" descr="IMG_104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555875" y="260350"/>
            <a:ext cx="3500438" cy="4895850"/>
          </a:xfrm>
          <a:noFill/>
        </p:spPr>
      </p:pic>
      <p:sp>
        <p:nvSpPr>
          <p:cNvPr id="7172" name="AutoShape 7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243888" y="6453188"/>
            <a:ext cx="647700" cy="404812"/>
          </a:xfrm>
          <a:prstGeom prst="rightArrow">
            <a:avLst>
              <a:gd name="adj1" fmla="val 50000"/>
              <a:gd name="adj2" fmla="val 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730500" y="3536950"/>
            <a:ext cx="1481138" cy="600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7078663" y="5380038"/>
            <a:ext cx="1238250" cy="752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1142976" y="5857892"/>
            <a:ext cx="7012123" cy="70788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Завершение строительства стен храма бригадой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А.В. Попова  19 июля  2008  года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85728"/>
            <a:ext cx="7072362" cy="5304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ChangeArrowheads="1"/>
          </p:cNvSpPr>
          <p:nvPr/>
        </p:nvSpPr>
        <p:spPr bwMode="auto">
          <a:xfrm>
            <a:off x="357158" y="5063250"/>
            <a:ext cx="8501122" cy="1631216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Освящение креста на купол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Свято-Николаевской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церкви благочинным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Ярцевского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благочиннического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округа протоиреем Василием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Мовчанюком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в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сослужении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настоятеля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Свято-Николаевского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храма иерея Фёдора Зинченко и духовенства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Ярцевского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округа   8 сентября   2008   года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4" descr="S630903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14290"/>
            <a:ext cx="6429420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2952750" y="3616325"/>
            <a:ext cx="971550" cy="450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7272338" y="5414963"/>
            <a:ext cx="1420812" cy="36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endParaRPr lang="ru-RU" sz="1000" b="1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500034" y="5314343"/>
            <a:ext cx="8215370" cy="1015663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Божественная литургия в честь памяти святителя Николая, архиепископа Мир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Ликийских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, чудотворца,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19   декабря   2008   года 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7" name="Рисунок 3" descr="D:\Фото\Престольный праздник 2008\S63095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85728"/>
            <a:ext cx="4528959" cy="339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6" descr="D:\Фото\Престольный праздник 2008\S63095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071678"/>
            <a:ext cx="4214810" cy="3157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2" descr="D:\Фото\Престольный праздник 2008\S63095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3929090" cy="294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357158" y="5707251"/>
            <a:ext cx="8501122" cy="1015663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Во  время  престольного  праздника  19 декабря  2008  года.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Празднование  </a:t>
            </a: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230-летия  Свято-Троицкого  храма 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latin typeface="Arial" pitchFamily="34" charset="0"/>
                <a:ea typeface="Times New Roman" pitchFamily="18" charset="0"/>
              </a:rPr>
              <a:t>села  Суетово.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6042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285728"/>
            <a:ext cx="3929090" cy="294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2928934"/>
            <a:ext cx="3500462" cy="273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269875"/>
            <a:ext cx="4213225" cy="315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TextBox 2"/>
          <p:cNvSpPr txBox="1">
            <a:spLocks noChangeArrowheads="1"/>
          </p:cNvSpPr>
          <p:nvPr/>
        </p:nvSpPr>
        <p:spPr bwMode="auto">
          <a:xfrm>
            <a:off x="357158" y="5786454"/>
            <a:ext cx="8429684" cy="830997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Божественная   литургия  и   крестный   ход </a:t>
            </a:r>
          </a:p>
          <a:p>
            <a:pPr algn="ctr"/>
            <a:r>
              <a:rPr lang="ru-RU" sz="2400" b="1" dirty="0" smtClean="0"/>
              <a:t>22   мая   </a:t>
            </a:r>
            <a:r>
              <a:rPr lang="ru-RU" sz="2400" b="1" dirty="0"/>
              <a:t>2009 </a:t>
            </a:r>
            <a:r>
              <a:rPr lang="ru-RU" sz="2400" b="1" dirty="0" smtClean="0"/>
              <a:t>  года</a:t>
            </a:r>
            <a:endParaRPr lang="ru-RU" sz="2400" b="1" dirty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30" y="2214554"/>
            <a:ext cx="4357688" cy="326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Box 2"/>
          <p:cNvSpPr txBox="1">
            <a:spLocks noChangeArrowheads="1"/>
          </p:cNvSpPr>
          <p:nvPr/>
        </p:nvSpPr>
        <p:spPr bwMode="auto">
          <a:xfrm>
            <a:off x="214314" y="4857760"/>
            <a:ext cx="3857620" cy="156966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Престольный   праздник </a:t>
            </a:r>
          </a:p>
          <a:p>
            <a:pPr algn="ctr"/>
            <a:r>
              <a:rPr lang="ru-RU" sz="2400" b="1" dirty="0" smtClean="0"/>
              <a:t>19   декабря   2009   года</a:t>
            </a:r>
            <a:endParaRPr lang="ru-RU" sz="2400" b="1" dirty="0"/>
          </a:p>
        </p:txBody>
      </p:sp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14290"/>
            <a:ext cx="4356099" cy="370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349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2571744"/>
            <a:ext cx="4570413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88913"/>
            <a:ext cx="8064500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Открытие кафедры православной литературы в </a:t>
            </a:r>
            <a:r>
              <a:rPr lang="ru-RU" sz="2400" b="1" dirty="0" err="1" smtClean="0">
                <a:solidFill>
                  <a:srgbClr val="0000CC"/>
                </a:solidFill>
              </a:rPr>
              <a:t>Суетовской</a:t>
            </a:r>
            <a:r>
              <a:rPr lang="ru-RU" sz="2400" b="1" dirty="0" smtClean="0">
                <a:solidFill>
                  <a:srgbClr val="0000CC"/>
                </a:solidFill>
              </a:rPr>
              <a:t> сельской библиотеке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  февраля   2011 года</a:t>
            </a: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65539" name="Picture 4" descr="DSC0230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 l="19919" t="3224"/>
          <a:stretch>
            <a:fillRect/>
          </a:stretch>
        </p:blipFill>
        <p:spPr>
          <a:xfrm>
            <a:off x="1714480" y="1458935"/>
            <a:ext cx="6026170" cy="5256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DSC0232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13380" t="6259" r="8568" b="21767"/>
          <a:stretch>
            <a:fillRect/>
          </a:stretch>
        </p:blipFill>
        <p:spPr>
          <a:xfrm>
            <a:off x="468313" y="3429000"/>
            <a:ext cx="4038600" cy="3028950"/>
          </a:xfrm>
          <a:noFill/>
        </p:spPr>
      </p:pic>
      <p:pic>
        <p:nvPicPr>
          <p:cNvPr id="66563" name="Picture 10" descr="DSC0229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r="4523"/>
          <a:stretch>
            <a:fillRect/>
          </a:stretch>
        </p:blipFill>
        <p:spPr>
          <a:xfrm>
            <a:off x="4716463" y="3500438"/>
            <a:ext cx="4032250" cy="3025775"/>
          </a:xfrm>
        </p:spPr>
      </p:pic>
      <p:pic>
        <p:nvPicPr>
          <p:cNvPr id="66564" name="Picture 11" descr="DSC023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print"/>
          <a:srcRect r="1724"/>
          <a:stretch>
            <a:fillRect/>
          </a:stretch>
        </p:blipFill>
        <p:spPr>
          <a:xfrm>
            <a:off x="2339975" y="188913"/>
            <a:ext cx="4176713" cy="313372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3684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марта 2012 года. 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Освящение  престола  </a:t>
            </a:r>
            <a:r>
              <a:rPr lang="ru-RU" sz="2800" b="1" dirty="0" err="1" smtClean="0">
                <a:solidFill>
                  <a:srgbClr val="0000CC"/>
                </a:solidFill>
              </a:rPr>
              <a:t>Свято-Николаевской</a:t>
            </a:r>
            <a:r>
              <a:rPr lang="ru-RU" sz="2800" b="1" dirty="0" smtClean="0">
                <a:solidFill>
                  <a:srgbClr val="0000CC"/>
                </a:solidFill>
              </a:rPr>
              <a:t> церкви   архиерейским   чином.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1026" name="Picture 2" descr="C:\Documents and Settings\Admin\Рабочий стол\24 м арта 2012 освящ храма\Освящ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2071677"/>
            <a:ext cx="4143404" cy="3107553"/>
          </a:xfrm>
          <a:prstGeom prst="rect">
            <a:avLst/>
          </a:prstGeom>
          <a:noFill/>
        </p:spPr>
      </p:pic>
      <p:pic>
        <p:nvPicPr>
          <p:cNvPr id="6" name="Рисунок 5" descr="C:\Documents and Settings\Admin\Local Settings\Temporary Internet Files\Content.Word\CIMG60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1" y="2071678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401080" cy="135732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марта 2012 года. 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Освящение  престола  </a:t>
            </a:r>
            <a:r>
              <a:rPr lang="ru-RU" sz="2800" b="1" dirty="0" err="1" smtClean="0">
                <a:solidFill>
                  <a:srgbClr val="0000CC"/>
                </a:solidFill>
              </a:rPr>
              <a:t>Свято-Николаевской</a:t>
            </a:r>
            <a:r>
              <a:rPr lang="ru-RU" sz="2800" b="1" dirty="0" smtClean="0">
                <a:solidFill>
                  <a:srgbClr val="0000CC"/>
                </a:solidFill>
              </a:rPr>
              <a:t> церкви   архиерейским   чином.</a:t>
            </a:r>
            <a:endParaRPr lang="ru-RU" sz="2800" b="1" dirty="0">
              <a:solidFill>
                <a:srgbClr val="0000CC"/>
              </a:solidFill>
            </a:endParaRPr>
          </a:p>
        </p:txBody>
      </p:sp>
      <p:pic>
        <p:nvPicPr>
          <p:cNvPr id="5" name="Содержимое 4" descr="C:\Documents and Settings\Admin\Local Settings\Temporary Internet Files\Content.Word\DSC03821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71448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Admin\Local Settings\Temporary Internet Files\Content.Word\DSC03831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714488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5"/>
          <p:cNvSpPr>
            <a:spLocks noGrp="1" noChangeArrowheads="1"/>
          </p:cNvSpPr>
          <p:nvPr>
            <p:ph type="title"/>
          </p:nvPr>
        </p:nvSpPr>
        <p:spPr>
          <a:xfrm>
            <a:off x="323850" y="5445125"/>
            <a:ext cx="8459788" cy="1214438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en-US" sz="2400" dirty="0" smtClean="0">
                <a:solidFill>
                  <a:schemeClr val="tx1"/>
                </a:solidFill>
              </a:rPr>
              <a:t/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Предмет «История православной культуры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земли Смоленской» для учащихся  8  класса  </a:t>
            </a:r>
            <a:r>
              <a:rPr lang="en-US" sz="2400" b="1" dirty="0" smtClean="0">
                <a:solidFill>
                  <a:srgbClr val="0000CC"/>
                </a:solidFill>
              </a:rPr>
              <a:t/>
            </a:r>
            <a:br>
              <a:rPr lang="en-US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введён  в  2005  году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endParaRPr lang="ru-RU" sz="2400" b="1" dirty="0" smtClean="0">
              <a:solidFill>
                <a:srgbClr val="0000CC"/>
              </a:solidFill>
            </a:endParaRPr>
          </a:p>
        </p:txBody>
      </p:sp>
      <p:pic>
        <p:nvPicPr>
          <p:cNvPr id="8195" name="Picture 4" descr="S630257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4744" t="15366" r="13139" b="23169"/>
          <a:stretch>
            <a:fillRect/>
          </a:stretch>
        </p:blipFill>
        <p:spPr>
          <a:xfrm>
            <a:off x="2843213" y="333375"/>
            <a:ext cx="3444875" cy="4824413"/>
          </a:xfrm>
          <a:noFill/>
        </p:spPr>
      </p:pic>
      <p:sp>
        <p:nvSpPr>
          <p:cNvPr id="8196" name="AutoShape 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388350" y="6308725"/>
            <a:ext cx="647700" cy="476250"/>
          </a:xfrm>
          <a:prstGeom prst="rightArrow">
            <a:avLst>
              <a:gd name="adj1" fmla="val 50000"/>
              <a:gd name="adj2" fmla="val 34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" y="274638"/>
            <a:ext cx="8472518" cy="1439850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марта 2012 года. </a:t>
            </a:r>
            <a:br>
              <a:rPr lang="ru-RU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0000CC"/>
                </a:solidFill>
              </a:rPr>
              <a:t>Освящение  престола  </a:t>
            </a:r>
            <a:r>
              <a:rPr lang="ru-RU" sz="2800" b="1" dirty="0" err="1" smtClean="0">
                <a:solidFill>
                  <a:srgbClr val="0000CC"/>
                </a:solidFill>
              </a:rPr>
              <a:t>Свято-Николаевской</a:t>
            </a:r>
            <a:r>
              <a:rPr lang="ru-RU" sz="2800" b="1" dirty="0" smtClean="0">
                <a:solidFill>
                  <a:srgbClr val="0000CC"/>
                </a:solidFill>
              </a:rPr>
              <a:t> церкви   архиерейским   чином.</a:t>
            </a:r>
            <a:endParaRPr lang="ru-RU" sz="2800" dirty="0">
              <a:solidFill>
                <a:srgbClr val="0000CC"/>
              </a:solidFill>
            </a:endParaRPr>
          </a:p>
        </p:txBody>
      </p:sp>
      <p:pic>
        <p:nvPicPr>
          <p:cNvPr id="8" name="Содержимое 7" descr="http://www.smoleparh.ru/Data/images/news/2012/03/24_03_suetovo_osvyaschenie/14v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785926"/>
            <a:ext cx="3286148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4" descr="http://www.smoleparh.ru/Data/images/news/2012/03/24_03_suetovo_osvyaschenie/02v.jpg"/>
          <p:cNvPicPr>
            <a:picLocks noGrp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000240"/>
            <a:ext cx="4929222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7200" dirty="0" smtClean="0"/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Содержимое 4" descr="http://www.smoleparh.ru/Data/images/news/2012/03/24_03_suetovo_osvyaschenie/18v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442915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4" descr="C:\Documents and Settings\Admin\Local Settings\Temporary Internet Files\Content.Word\DSC03843.jpg"/>
          <p:cNvPicPr>
            <a:picLocks noGrp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71480"/>
            <a:ext cx="421484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714876" y="4000504"/>
            <a:ext cx="4286280" cy="2585323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Епископ </a:t>
            </a:r>
            <a:r>
              <a:rPr lang="ru-RU" b="1" dirty="0" err="1" smtClean="0"/>
              <a:t>Пантелеимон</a:t>
            </a:r>
            <a:r>
              <a:rPr lang="ru-RU" b="1" dirty="0" smtClean="0"/>
              <a:t> наградил  также устроителя храма Николая Николаевича Ларина Патриаршей наградой – орденом преподобного Серафима </a:t>
            </a:r>
            <a:r>
              <a:rPr lang="ru-RU" b="1" dirty="0" err="1" smtClean="0"/>
              <a:t>Саровского</a:t>
            </a:r>
            <a:r>
              <a:rPr lang="ru-RU" b="1" dirty="0" smtClean="0"/>
              <a:t> за труды и старания на благо Русской Православной Церкви и за строительство храма в честь святителя Николая Чудотворца.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42844" y="4540947"/>
            <a:ext cx="4429156" cy="2031325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После чина освящения состоялась Божественная литургия архиерейским чином. Во время богослужения иерей Феодор Зинченко был удостоен правом ношения наперсного </a:t>
            </a:r>
          </a:p>
          <a:p>
            <a:pPr algn="ctr"/>
            <a:r>
              <a:rPr lang="ru-RU" b="1" dirty="0" smtClean="0"/>
              <a:t>золотого креста.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62514" y="1600201"/>
            <a:ext cx="3852890" cy="3543312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ru-RU" sz="2000" b="1" dirty="0" smtClean="0"/>
              <a:t>Архиерейской грамотой в благословение за усердные ревностные труды во славу Русской Православной Церкви была награждена депутат Смоленской областной </a:t>
            </a:r>
            <a:r>
              <a:rPr lang="ru-RU" sz="2000" b="1" dirty="0" smtClean="0"/>
              <a:t>Думы  </a:t>
            </a:r>
            <a:r>
              <a:rPr lang="ru-RU" sz="2000" b="1" dirty="0" smtClean="0"/>
              <a:t>Васильева Ольга Николаевна, бывший директор </a:t>
            </a:r>
            <a:r>
              <a:rPr lang="ru-RU" sz="2000" b="1" dirty="0" err="1" smtClean="0"/>
              <a:t>Суетовской</a:t>
            </a:r>
            <a:r>
              <a:rPr lang="ru-RU" sz="2000" b="1" dirty="0" smtClean="0"/>
              <a:t> средней школы.</a:t>
            </a:r>
            <a:endParaRPr lang="ru-RU" sz="20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428604"/>
            <a:ext cx="3929090" cy="5916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dirty="0"/>
          </a:p>
        </p:txBody>
      </p:sp>
      <p:pic>
        <p:nvPicPr>
          <p:cNvPr id="5" name="Содержимое 5" descr="http://www.smoleparh.ru/Data/images/news/2012/03/24_03_suetovo_osvyaschenie/22v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786058"/>
            <a:ext cx="385765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Содержимое 5" descr="C:\Documents and Settings\Admin\Local Settings\Temporary Internet Files\Content.Word\CIMG6096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 l="23726" t="24396" b="9903"/>
          <a:stretch>
            <a:fillRect/>
          </a:stretch>
        </p:blipFill>
        <p:spPr bwMode="auto">
          <a:xfrm>
            <a:off x="357158" y="2928934"/>
            <a:ext cx="414340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5500702"/>
            <a:ext cx="8358246" cy="1200329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Затем в актовом зале </a:t>
            </a:r>
            <a:r>
              <a:rPr lang="ru-RU" b="1" dirty="0" err="1" smtClean="0"/>
              <a:t>Суетовской</a:t>
            </a:r>
            <a:r>
              <a:rPr lang="ru-RU" b="1" dirty="0" smtClean="0"/>
              <a:t> общеобразовательной школы состоялось праздничное представление «Русь Святая, храни веру Православную», в котором приняли участие педагоги и учащиеся учебного заведения, </a:t>
            </a:r>
            <a:r>
              <a:rPr lang="ru-RU" b="1" dirty="0" err="1" smtClean="0"/>
              <a:t>Суетовский</a:t>
            </a:r>
            <a:r>
              <a:rPr lang="ru-RU" b="1" dirty="0" smtClean="0"/>
              <a:t> народный хор. </a:t>
            </a:r>
            <a:endParaRPr lang="ru-RU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28"/>
            <a:ext cx="4038600" cy="2175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Содержимое 5" descr="C:\Documents and Settings\Admin\Local Settings\Temporary Internet Files\Content.Word\CIMG6101.jpg"/>
          <p:cNvPicPr>
            <a:picLocks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29190" y="214290"/>
            <a:ext cx="385765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357694"/>
            <a:ext cx="8229600" cy="2214578"/>
          </a:xfrm>
          <a:blipFill>
            <a:blip r:embed="rId3" cstate="print"/>
            <a:tile tx="0" ty="0" sx="100000" sy="100000" flip="none" algn="tl"/>
          </a:blipFill>
        </p:spPr>
        <p:txBody>
          <a:bodyPr/>
          <a:lstStyle/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Гости Суетова смогли ознакомиться с интересной выставкой работ </a:t>
            </a:r>
            <a:r>
              <a:rPr lang="ru-RU" sz="2400" b="1" dirty="0" err="1" smtClean="0">
                <a:latin typeface="Arial" pitchFamily="34" charset="0"/>
                <a:cs typeface="Arial" pitchFamily="34" charset="0"/>
              </a:rPr>
              <a:t>суетовских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 школьников на православную тему, которые неоднократно были удостоены наградами не только в районных и областных конкурсах, но также и общероссийских. 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Содержимое 8" descr="C:\Documents and Settings\Admin\Local Settings\Temporary Internet Files\Content.Word\CIMG6069.jpg"/>
          <p:cNvPicPr>
            <a:picLocks noGrp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857232"/>
            <a:ext cx="4038568" cy="261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C:\Documents and Settings\Admin\Local Settings\Temporary Internet Files\Content.Word\CIMG6074.jpg"/>
          <p:cNvPicPr>
            <a:picLocks noGrp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85723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9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250825" y="5300663"/>
            <a:ext cx="8713788" cy="13684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0000CC"/>
                </a:solidFill>
              </a:rPr>
              <a:t>«И увидев то, Иисус вознегодовал и сказал: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ru-RU" sz="2400" b="1" dirty="0" smtClean="0">
                <a:solidFill>
                  <a:srgbClr val="FF0000"/>
                </a:solidFill>
              </a:rPr>
              <a:t>«Пустите  детей  приходить  ко  мне,     и  не препятствуйте  им,   ибо  таковых  есть  Царствие Божие»  (</a:t>
            </a:r>
            <a:r>
              <a:rPr lang="ru-RU" sz="2400" b="1" dirty="0" err="1" smtClean="0">
                <a:solidFill>
                  <a:srgbClr val="FF0000"/>
                </a:solidFill>
              </a:rPr>
              <a:t>Мк</a:t>
            </a:r>
            <a:r>
              <a:rPr lang="ru-RU" sz="2400" b="1" dirty="0" smtClean="0">
                <a:solidFill>
                  <a:srgbClr val="FF0000"/>
                </a:solidFill>
              </a:rPr>
              <a:t>. 10:14)</a:t>
            </a:r>
          </a:p>
        </p:txBody>
      </p:sp>
      <p:pic>
        <p:nvPicPr>
          <p:cNvPr id="67587" name="Picture 8" descr="S630066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 l="13254" r="27547" b="5836"/>
          <a:stretch>
            <a:fillRect/>
          </a:stretch>
        </p:blipFill>
        <p:spPr>
          <a:xfrm>
            <a:off x="571473" y="188913"/>
            <a:ext cx="2857520" cy="5084762"/>
          </a:xfrm>
        </p:spPr>
      </p:pic>
      <p:pic>
        <p:nvPicPr>
          <p:cNvPr id="67588" name="Picture 10" descr="IMG_028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000496" y="1571612"/>
            <a:ext cx="4752975" cy="3565525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300663"/>
            <a:ext cx="8280400" cy="1368425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0000CC"/>
                </a:solidFill>
              </a:rPr>
              <a:t/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dirty="0" smtClean="0">
                <a:solidFill>
                  <a:srgbClr val="0000CC"/>
                </a:solidFill>
              </a:rPr>
              <a:t>Кабинет основ православной культуры </a:t>
            </a:r>
            <a:r>
              <a:rPr lang="ru-RU" sz="2400" dirty="0" err="1" smtClean="0">
                <a:solidFill>
                  <a:srgbClr val="0000CC"/>
                </a:solidFill>
              </a:rPr>
              <a:t>Суетовской</a:t>
            </a:r>
            <a:r>
              <a:rPr lang="ru-RU" sz="2400" dirty="0" smtClean="0">
                <a:solidFill>
                  <a:srgbClr val="0000CC"/>
                </a:solidFill>
              </a:rPr>
              <a:t> средней школы занял </a:t>
            </a:r>
            <a:r>
              <a:rPr lang="en-US" sz="2400" b="1" dirty="0" smtClean="0">
                <a:solidFill>
                  <a:srgbClr val="0000CC"/>
                </a:solidFill>
              </a:rPr>
              <a:t>I</a:t>
            </a:r>
            <a:r>
              <a:rPr lang="ru-RU" sz="2400" b="1" dirty="0" smtClean="0">
                <a:solidFill>
                  <a:srgbClr val="0000CC"/>
                </a:solidFill>
              </a:rPr>
              <a:t> место</a:t>
            </a:r>
            <a:r>
              <a:rPr lang="ru-RU" sz="2400" dirty="0" smtClean="0">
                <a:solidFill>
                  <a:srgbClr val="0000CC"/>
                </a:solidFill>
              </a:rPr>
              <a:t> в районном смотре-конкурсе учебных кабинетов гуманитарного цикла </a:t>
            </a:r>
            <a:br>
              <a:rPr lang="ru-RU" sz="2400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в   ноябре   2007   года 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endParaRPr lang="ru-RU" sz="2400" b="1" dirty="0" smtClean="0">
              <a:solidFill>
                <a:srgbClr val="0000CC"/>
              </a:solidFill>
            </a:endParaRPr>
          </a:p>
        </p:txBody>
      </p:sp>
      <p:pic>
        <p:nvPicPr>
          <p:cNvPr id="9219" name="Picture 3" descr="паспорт18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8313" y="404813"/>
            <a:ext cx="2713037" cy="3744912"/>
          </a:xfrm>
        </p:spPr>
      </p:pic>
      <p:pic>
        <p:nvPicPr>
          <p:cNvPr id="9220" name="Picture 4" descr="S63005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364163" y="188913"/>
            <a:ext cx="3492500" cy="2519362"/>
          </a:xfrm>
          <a:noFill/>
        </p:spPr>
      </p:pic>
      <p:pic>
        <p:nvPicPr>
          <p:cNvPr id="92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2852738"/>
            <a:ext cx="2952750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4638"/>
            <a:ext cx="8893175" cy="114300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0000CC"/>
                </a:solidFill>
              </a:rPr>
              <a:t>Промежуточная аттестация в  8  классе по предмету «История православной культуры земли Смоленской»</a:t>
            </a:r>
            <a:br>
              <a:rPr lang="ru-RU" sz="2400" b="1" dirty="0" smtClean="0">
                <a:solidFill>
                  <a:srgbClr val="0000CC"/>
                </a:solidFill>
              </a:rPr>
            </a:br>
            <a:r>
              <a:rPr lang="ru-RU" sz="2400" b="1" dirty="0" smtClean="0">
                <a:solidFill>
                  <a:srgbClr val="0000CC"/>
                </a:solidFill>
              </a:rPr>
              <a:t> (май   2006   года)</a:t>
            </a:r>
            <a:r>
              <a:rPr lang="ru-RU" sz="2400" b="1" dirty="0" smtClean="0">
                <a:solidFill>
                  <a:srgbClr val="CC0066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3" name="Picture 3" descr="scan 4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1771650"/>
            <a:ext cx="3748088" cy="2374900"/>
          </a:xfrm>
          <a:noFill/>
        </p:spPr>
      </p:pic>
      <p:pic>
        <p:nvPicPr>
          <p:cNvPr id="10244" name="Picture 4" descr="scan 4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932363" y="1773238"/>
            <a:ext cx="3960812" cy="2376487"/>
          </a:xfrm>
          <a:noFill/>
        </p:spPr>
      </p:pic>
      <p:pic>
        <p:nvPicPr>
          <p:cNvPr id="10245" name="Picture 5" descr="scan 3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>
            <a:lum bright="-16000" contrast="26000"/>
          </a:blip>
          <a:srcRect/>
          <a:stretch>
            <a:fillRect/>
          </a:stretch>
        </p:blipFill>
        <p:spPr>
          <a:xfrm>
            <a:off x="2916238" y="4005263"/>
            <a:ext cx="3743325" cy="2505075"/>
          </a:xfrm>
          <a:ln w="41275">
            <a:pattFill prst="pct90">
              <a:fgClr>
                <a:srgbClr val="CC00CC"/>
              </a:fgClr>
              <a:bgClr>
                <a:srgbClr val="FFFFFF"/>
              </a:bgClr>
            </a:patt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1708</TotalTime>
  <Words>1904</Words>
  <Application>Microsoft Office PowerPoint</Application>
  <PresentationFormat>Экран (4:3)</PresentationFormat>
  <Paragraphs>209</Paragraphs>
  <Slides>75</Slides>
  <Notes>1</Notes>
  <HiddenSlides>4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Оформление по умолчанию</vt:lpstr>
      <vt:lpstr>Муниципальное  бюджетное  образовательное  учреждение       Суетовская     средняя   общеобразовательная   школа</vt:lpstr>
      <vt:lpstr>Слайд 2</vt:lpstr>
      <vt:lpstr>Система  преподавания  основ православной  культуры  в  школе</vt:lpstr>
      <vt:lpstr>Слайд 4</vt:lpstr>
      <vt:lpstr>Слайд 5</vt:lpstr>
      <vt:lpstr>Слайд 6</vt:lpstr>
      <vt:lpstr> Предмет «История православной культуры земли Смоленской» для учащихся  8  класса   введён  в  2005  году </vt:lpstr>
      <vt:lpstr> Кабинет основ православной культуры Суетовской средней школы занял I место в районном смотре-конкурсе учебных кабинетов гуманитарного цикла  в   ноябре   2007   года  </vt:lpstr>
      <vt:lpstr>Промежуточная аттестация в  8  классе по предмету «История православной культуры земли Смоленской»  (май   2006   года) </vt:lpstr>
      <vt:lpstr>На экзамене по истории православной культуры земли   Смоленской   в   мае   2009   года</vt:lpstr>
      <vt:lpstr>Поделки  и  рисунки  учащихся  школы</vt:lpstr>
      <vt:lpstr>Слайд 12</vt:lpstr>
      <vt:lpstr>Работы победителей Первых и Вторых  Сретенских  встреч  в   2009   и   2010   годах</vt:lpstr>
      <vt:lpstr>Участники Сретенских встреч  2011  и  2012  годов</vt:lpstr>
      <vt:lpstr>Фотографии Павла Зинченко  (Сретенские  встречи-2012)</vt:lpstr>
      <vt:lpstr>Подведение итогов   Первого областного фестиваля  «Отечество моё православное»   в   2008   году</vt:lpstr>
      <vt:lpstr>Работы победителя Второго и Третьего областного фестиваля православной культуры  «Отечество моё православное»       Машенской   Виктории</vt:lpstr>
      <vt:lpstr>Работы участников IV областного фестиваля «Отечество моё православное»</vt:lpstr>
      <vt:lpstr>Участники Третьих областных детско-юношеских чтений «Белый ангел России», посвящённых великой княгине  Елизавете Фёдоровне Романовой</vt:lpstr>
      <vt:lpstr>Участие во Всероссийском детском творческом конкурсе   «Святые  заступники  Руси»     в   2008,  2009  и  2010  годах             (www.detisavve.ru)</vt:lpstr>
      <vt:lpstr>Работы участников Третьего Всероссийского детского творческого конкурса «Святые заступники Руси». Пастырь Святитель Алексий Митрополит Московский и всея Руси Чудотворец</vt:lpstr>
      <vt:lpstr>Награждение победителей регионального тура    Всероссийской олимпиады школьников по ОПК в   Смоленске  в   мае  2009  года  (www.pravolimp.ru) </vt:lpstr>
      <vt:lpstr>Победители и призёры муниципального тура олимпиады  по  ОПК  2010  года</vt:lpstr>
      <vt:lpstr>Муниципальный  тур  олимпиады  2011  года</vt:lpstr>
      <vt:lpstr>Гасимова София и Максимова Алина – участницы регионального тура олимпиады по ОПК  ( 10  февраля  2012  года)</vt:lpstr>
      <vt:lpstr>Участие в областном детском спортивном празднике «РОЖДЕСТВЕНСКАЯ ЗВЕЗДА – 2010»</vt:lpstr>
      <vt:lpstr>Участие в отборочном туре V областного историко-краеведческого марафона   «СМОЛЕНСК-2011»  в  сентябре  2011  года</vt:lpstr>
      <vt:lpstr>После  вручения  заслуженных  наград</vt:lpstr>
      <vt:lpstr>Возрождение православных  традиций        и      праздников</vt:lpstr>
      <vt:lpstr>Рождественский спектакль  8   января   2009   года</vt:lpstr>
      <vt:lpstr>Пасхальный утренник в детском саду  в   апреле   2009   года</vt:lpstr>
      <vt:lpstr>Праздник Пасхи для детей  в   апреле   2011   года</vt:lpstr>
      <vt:lpstr>апреля   2011  года.   Участие в областном  детско-юношеском фестивале  «Всякое дыхание да хвалит Господа»</vt:lpstr>
      <vt:lpstr>На  сцене  Дома  культуры села   Пригорское Смоленского  района</vt:lpstr>
      <vt:lpstr>Детская Рождественская Божественная литургия  в Свято-Николаевской церкви села Суетово  9   января   2010   года </vt:lpstr>
      <vt:lpstr>Детский молебен в честь учащих и учащихся  перед   началом   учебного   года</vt:lpstr>
      <vt:lpstr>Отец Фёдор поздравляет первоклассников  с  Днём  знаний  на  линейке   1  сентября 2011 года</vt:lpstr>
      <vt:lpstr>Разговор с батюшкой за школьной партой</vt:lpstr>
      <vt:lpstr>На экскурсии в Свято-Николаевской церкви</vt:lpstr>
      <vt:lpstr>На святом источнике в Рославльском районе</vt:lpstr>
      <vt:lpstr>Посещение  Иоанно-Предтеченского  монастыря  в г. Вязьма</vt:lpstr>
      <vt:lpstr>Слайд 42</vt:lpstr>
      <vt:lpstr>  Всероссийский фестиваль  «Отечество - 2009» в   Москве </vt:lpstr>
      <vt:lpstr>Участие во Всероссийском конкурсе исследовательских краеведческих работ учащихся «Отечество»  в   мае   2009  года</vt:lpstr>
      <vt:lpstr>Слайд 45</vt:lpstr>
      <vt:lpstr>Начало XVIII века</vt:lpstr>
      <vt:lpstr>Слайд 47</vt:lpstr>
      <vt:lpstr>Письмо Павла Владимировича Тумило-Денисовича</vt:lpstr>
      <vt:lpstr>Слайд 49</vt:lpstr>
      <vt:lpstr>Слайд 50</vt:lpstr>
      <vt:lpstr>Слайд 51</vt:lpstr>
      <vt:lpstr>14 августа 1923 г. - 21 июня 1928 г.</vt:lpstr>
      <vt:lpstr>Слайд 53</vt:lpstr>
      <vt:lpstr>Руины Свято-Троицкого храма</vt:lpstr>
      <vt:lpstr>Возрождение православного прошлого села Суетово</vt:lpstr>
      <vt:lpstr> Крестный ход к месту строительства Свято-Николаевского храма 19 декабря 2005 года, в День празднования памяти святителя Николая, архиепископа Мир Ликийских, чудотворца 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Открытие кафедры православной литературы в Суетовской сельской библиотеке  10   февраля   2011 года </vt:lpstr>
      <vt:lpstr>Слайд 67</vt:lpstr>
      <vt:lpstr>24 марта 2012 года.  Освящение  престола  Свято-Николаевской церкви   архиерейским   чином.</vt:lpstr>
      <vt:lpstr>24 марта 2012 года.  Освящение  престола  Свято-Николаевской церкви   архиерейским   чином.</vt:lpstr>
      <vt:lpstr>24 марта 2012 года.  Освящение  престола  Свято-Николаевской церкви   архиерейским   чином.</vt:lpstr>
      <vt:lpstr>       </vt:lpstr>
      <vt:lpstr>  </vt:lpstr>
      <vt:lpstr>     </vt:lpstr>
      <vt:lpstr>Гости Суетова смогли ознакомиться с интересной выставкой работ суетовских школьников на православную тему, которые неоднократно были удостоены наградами не только в районных и областных конкурсах, но также и общероссийских. </vt:lpstr>
      <vt:lpstr>Слайд 75</vt:lpstr>
    </vt:vector>
  </TitlesOfParts>
  <Company>дом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Из опыта работы учителя  истории православной культуры земли Смоленской  Суетовской средней школы Ярцевского района  Жолудевой Веры Викторовны</dc:title>
  <dc:creator>денис</dc:creator>
  <cp:lastModifiedBy>денис</cp:lastModifiedBy>
  <cp:revision>134</cp:revision>
  <dcterms:created xsi:type="dcterms:W3CDTF">2011-02-27T17:38:38Z</dcterms:created>
  <dcterms:modified xsi:type="dcterms:W3CDTF">2012-04-08T14:25:27Z</dcterms:modified>
</cp:coreProperties>
</file>