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1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7800" y="203199"/>
            <a:ext cx="1485900" cy="8741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" y="205231"/>
            <a:ext cx="5029200" cy="873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2737280"/>
            <a:ext cx="1485900" cy="2438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42900" y="2737280"/>
            <a:ext cx="4743450" cy="24384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300" y="196425"/>
            <a:ext cx="5029200" cy="8741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196425"/>
            <a:ext cx="1467035" cy="8741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72100" y="366185"/>
            <a:ext cx="12573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7800" y="203199"/>
            <a:ext cx="1485900" cy="8741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" y="205231"/>
            <a:ext cx="5029200" cy="873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2100" y="3856369"/>
            <a:ext cx="1200151" cy="219456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85750" y="3856369"/>
            <a:ext cx="4743450" cy="219456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292096"/>
            <a:ext cx="3028950" cy="587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292096"/>
            <a:ext cx="3028950" cy="5876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96584"/>
            <a:ext cx="3030141" cy="85301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251200"/>
            <a:ext cx="3030141" cy="4917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96584"/>
            <a:ext cx="3031331" cy="853016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251200"/>
            <a:ext cx="3031331" cy="49170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" y="201225"/>
            <a:ext cx="6623852" cy="8741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01168"/>
            <a:ext cx="1485900" cy="8741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14300" y="203200"/>
            <a:ext cx="5029200" cy="873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6401"/>
            <a:ext cx="44005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69814" y="2840736"/>
            <a:ext cx="1255014" cy="3755136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369814" y="609600"/>
            <a:ext cx="1256745" cy="2231136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5257800" y="201168"/>
            <a:ext cx="1485900" cy="8741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" y="203200"/>
            <a:ext cx="5029200" cy="87376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2100" y="2844800"/>
            <a:ext cx="1257300" cy="39624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72100" y="613664"/>
            <a:ext cx="1257300" cy="2231136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2179962"/>
            <a:ext cx="6623852" cy="67273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" y="203201"/>
            <a:ext cx="6610535" cy="1795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50" y="474463"/>
            <a:ext cx="6285945" cy="1405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292095"/>
            <a:ext cx="6305920" cy="587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8166" y="8475133"/>
            <a:ext cx="1600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8475133"/>
            <a:ext cx="2514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6010" y="8473440"/>
            <a:ext cx="437225" cy="36576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Молчанову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Даниилу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Чальян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Давиду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Соловьеву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Журавлеву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Глебу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Крутько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Алексею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Сасину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Андрею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Горшкалеву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Касимову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Валерию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Ходанёнку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Накохову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Малику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Нечаеву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Виталию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Атбашьян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Аркадию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Животову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Сергею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Кашубину</a:t>
            </a: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6"/>
            <a:ext cx="6858000" cy="914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6896"/>
            <a:ext cx="2941836" cy="291753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8639" y="6444207"/>
            <a:ext cx="3427265" cy="2228229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Благочинный Туапсинского Церковного Округа</a:t>
            </a: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Протоиерей Петр Тельнов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</a:p>
          <a:p>
            <a:endParaRPr lang="ru-RU" dirty="0" smtClean="0">
              <a:latin typeface="PrstenPechatSvSave1Sloj3" panose="02000503080000020004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60649" y="1043609"/>
            <a:ext cx="3312368" cy="5184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Туапсинского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лагочиния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объявляется</a:t>
            </a:r>
            <a: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Пушкареву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Александру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участие, проявленные знания  и умения 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СЛЕТЕ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православной молодежи Кубани 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Морского Кадетского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2018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88" y="236340"/>
            <a:ext cx="6326223" cy="8235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i="1" dirty="0">
                <a:solidFill>
                  <a:srgbClr val="C00000"/>
                </a:solidFill>
              </a:rPr>
              <a:t/>
            </a:r>
            <a:br>
              <a:rPr lang="ru-RU" sz="5300" i="1" dirty="0">
                <a:solidFill>
                  <a:srgbClr val="C00000"/>
                </a:solidFill>
              </a:rPr>
            </a:br>
            <a:r>
              <a:rPr lang="ru-RU" sz="5300" i="1" dirty="0" smtClean="0">
                <a:solidFill>
                  <a:srgbClr val="C00000"/>
                </a:solidFill>
              </a:rPr>
              <a:t/>
            </a:r>
            <a:br>
              <a:rPr lang="ru-RU" sz="5300" i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</a:t>
            </a:r>
            <a:endParaRPr lang="ru-RU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73" y="6642126"/>
            <a:ext cx="2912707" cy="250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4843555"/>
            <a:ext cx="2947516" cy="21237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64" y="2924435"/>
            <a:ext cx="2947516" cy="191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5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115</TotalTime>
  <Words>180</Words>
  <Application>Microsoft Office PowerPoint</Application>
  <PresentationFormat>Экран (4:3)</PresentationFormat>
  <Paragraphs>132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Сетка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  <vt:lpstr>   БЛАГОДАРНОСТЬ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Благодарность за активное участие  в ХV С ЛЕТЕ православной молодежи Кубани в составе команды Туапсинского Морского Кадетского   Корпуса</dc:title>
  <dc:creator>пк</dc:creator>
  <cp:lastModifiedBy>пк</cp:lastModifiedBy>
  <cp:revision>31</cp:revision>
  <dcterms:created xsi:type="dcterms:W3CDTF">2018-10-10T16:25:06Z</dcterms:created>
  <dcterms:modified xsi:type="dcterms:W3CDTF">2018-10-10T18:21:13Z</dcterms:modified>
</cp:coreProperties>
</file>