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7" r:id="rId5"/>
    <p:sldId id="317" r:id="rId6"/>
    <p:sldId id="287" r:id="rId7"/>
    <p:sldId id="311" r:id="rId8"/>
    <p:sldId id="306" r:id="rId9"/>
    <p:sldId id="307" r:id="rId10"/>
    <p:sldId id="258" r:id="rId11"/>
    <p:sldId id="294" r:id="rId12"/>
    <p:sldId id="260" r:id="rId13"/>
    <p:sldId id="298" r:id="rId14"/>
    <p:sldId id="265" r:id="rId15"/>
    <p:sldId id="300" r:id="rId16"/>
    <p:sldId id="302" r:id="rId17"/>
    <p:sldId id="278" r:id="rId18"/>
    <p:sldId id="301" r:id="rId19"/>
    <p:sldId id="267" r:id="rId20"/>
    <p:sldId id="277" r:id="rId21"/>
    <p:sldId id="281" r:id="rId22"/>
    <p:sldId id="276" r:id="rId23"/>
    <p:sldId id="279" r:id="rId24"/>
    <p:sldId id="259" r:id="rId25"/>
    <p:sldId id="261" r:id="rId26"/>
    <p:sldId id="289" r:id="rId27"/>
    <p:sldId id="262" r:id="rId28"/>
    <p:sldId id="263" r:id="rId29"/>
    <p:sldId id="268" r:id="rId30"/>
    <p:sldId id="264" r:id="rId31"/>
    <p:sldId id="269" r:id="rId32"/>
    <p:sldId id="270" r:id="rId33"/>
    <p:sldId id="271" r:id="rId34"/>
    <p:sldId id="272" r:id="rId35"/>
    <p:sldId id="275" r:id="rId36"/>
    <p:sldId id="274" r:id="rId37"/>
    <p:sldId id="292" r:id="rId38"/>
    <p:sldId id="293" r:id="rId39"/>
    <p:sldId id="299" r:id="rId40"/>
    <p:sldId id="308" r:id="rId41"/>
    <p:sldId id="304" r:id="rId42"/>
    <p:sldId id="285" r:id="rId43"/>
    <p:sldId id="286" r:id="rId44"/>
    <p:sldId id="282" r:id="rId45"/>
    <p:sldId id="314" r:id="rId46"/>
    <p:sldId id="303" r:id="rId47"/>
    <p:sldId id="280" r:id="rId48"/>
    <p:sldId id="291" r:id="rId49"/>
    <p:sldId id="316" r:id="rId50"/>
    <p:sldId id="312" r:id="rId51"/>
    <p:sldId id="313" r:id="rId52"/>
    <p:sldId id="31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15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4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3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5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8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9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9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4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877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2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CD5E-7FB7-4DC3-ABF8-B8D43362234A}" type="datetimeFigureOut">
              <a:rPr lang="ru-RU" smtClean="0"/>
              <a:t>24.05.2012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188BD-14FB-4C70-8181-2D9C9ED6C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31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5256584"/>
          </a:xfrm>
        </p:spPr>
        <p:txBody>
          <a:bodyPr>
            <a:normAutofit/>
          </a:bodyPr>
          <a:lstStyle/>
          <a:p>
            <a:r>
              <a:rPr lang="ru-RU" dirty="0" smtClean="0"/>
              <a:t>Ялтинские школы имени святой великой княжны Ольги Николаевны и святого цесаревича Алексия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духовные приоритеты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6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\04. PICT5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43"/>
            <a:ext cx="9144000" cy="68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0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User\Desktop\IMG_0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505"/>
            <a:ext cx="9144000" cy="68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Новая папка\DSCN1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User\Desktop\IMG_0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015"/>
            <a:ext cx="9756575" cy="73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Новая папка\PICT3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5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8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PB161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User\Desktop\IMG_0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3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 descr="E:\Новая папка\PICT5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64" y="0"/>
            <a:ext cx="9324764" cy="68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3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User\Desktop\DSC09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Новая папка\PICT3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78"/>
            <a:ext cx="9468544" cy="7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Новая папка\2. PICT9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35"/>
            <a:ext cx="925252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23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E:\Новая папка\PICT5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9455"/>
            <a:ext cx="9900592" cy="73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E:\Новая папка\PICT8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2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8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E:\Новая папка\PICT5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77"/>
            <a:ext cx="9468544" cy="7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Новая папка\PICT69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-289662"/>
            <a:ext cx="9858672" cy="72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Новая папка\5.  PICT92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50" y="0"/>
            <a:ext cx="511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0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Новая папка\IMG_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917"/>
            <a:ext cx="9684568" cy="72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9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tre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413376" cy="686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\IMG_8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6" y="1"/>
            <a:ext cx="9467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4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овая папка\PICT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081563" cy="68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1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Новая папка\PICT4364 - 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r001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06" y="0"/>
            <a:ext cx="4808038" cy="685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Новая папка\PICT2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488"/>
            <a:ext cx="9756576" cy="718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1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Новая папка\PICT4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" y="1"/>
            <a:ext cx="9230463" cy="68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Новая папка\PICT4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460630" cy="69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Новая папка\PICT4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-303445"/>
            <a:ext cx="9683079" cy="71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4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Новая папка\PICT4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532"/>
            <a:ext cx="10044607" cy="742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Новая папка\PICT5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5148064" cy="69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Новая папка\PICT4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6792" cy="684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DSCN0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3762"/>
            <a:ext cx="5148064" cy="68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Picture 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2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6" name="Picture 4" descr="C:\Users\User\Desktop\DSC0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9434"/>
            <a:ext cx="9756577" cy="731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User\Desktop\PB020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3710" y="851926"/>
            <a:ext cx="6864084" cy="5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9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 descr="C:\Users\User\Desktop\DSC_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896" y="-373353"/>
            <a:ext cx="10497504" cy="70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Picture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68322" cy="67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ser\Desktop\DSC00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3438"/>
            <a:ext cx="9828584" cy="73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9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ser\Desktop\DSC0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9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E:\Новая папка\PICT9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1"/>
            <a:ext cx="914400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User\Desktop\DSC0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995"/>
            <a:ext cx="9684568" cy="726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1" name="Picture 3" descr="C:\Users\User\Desktop\DSC00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982" y="-6896"/>
            <a:ext cx="10341836" cy="77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Новая папка\PICT74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264" y="-253288"/>
            <a:ext cx="9615264" cy="71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PB211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PICT8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27623"/>
            <a:ext cx="9235440" cy="68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Наталия Сергеевна\фотографии школ\школ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257"/>
            <a:ext cx="9252520" cy="66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803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1" name="Picture 3" descr="C:\Users\User\Desktop\1 сент 2010 архи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520320"/>
            <a:ext cx="9836968" cy="737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C:\Users\User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84" y="76200"/>
            <a:ext cx="9249284" cy="693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2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0418" name="Picture 2" descr="C:\Users\User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Alex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9675"/>
            <a:ext cx="5004048" cy="69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User\Desktop\икона святого цесаревича  алекс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260"/>
            <a:ext cx="4932040" cy="68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User\Desktop\Picture 1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" y="-3143"/>
            <a:ext cx="9148192" cy="686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Picture 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13</Words>
  <Application>Microsoft Office PowerPoint</Application>
  <PresentationFormat>Экран (4:3)</PresentationFormat>
  <Paragraphs>1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Ялтинские школы имени святой великой княжны Ольги Николаевны и святого цесаревича Алексия:  духовные приоритеты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Ялтинские школы имени святой великой княжны Ольги Николаевны и святого цесаревича Алексия в контексте вечных ценностей</dc:title>
  <dc:creator>User</dc:creator>
  <cp:lastModifiedBy>User</cp:lastModifiedBy>
  <cp:revision>21</cp:revision>
  <dcterms:created xsi:type="dcterms:W3CDTF">2012-05-23T08:56:34Z</dcterms:created>
  <dcterms:modified xsi:type="dcterms:W3CDTF">2012-05-24T05:13:27Z</dcterms:modified>
</cp:coreProperties>
</file>