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77" r:id="rId12"/>
    <p:sldId id="266" r:id="rId13"/>
    <p:sldId id="271" r:id="rId14"/>
    <p:sldId id="275" r:id="rId15"/>
    <p:sldId id="276" r:id="rId16"/>
    <p:sldId id="272" r:id="rId17"/>
    <p:sldId id="273" r:id="rId18"/>
    <p:sldId id="274" r:id="rId19"/>
    <p:sldId id="267" r:id="rId20"/>
    <p:sldId id="270" r:id="rId21"/>
    <p:sldId id="268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36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09B1D90-0BF5-482B-AAAA-A1F5CAECD57D}" type="datetimeFigureOut">
              <a:rPr lang="ru-RU" smtClean="0"/>
              <a:t>02.11.2012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092A90D-CB2A-4DCA-A001-BA18E20EBA6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568952" cy="4608512"/>
          </a:xfrm>
        </p:spPr>
        <p:txBody>
          <a:bodyPr/>
          <a:lstStyle/>
          <a:p>
            <a:pPr algn="ctr"/>
            <a:r>
              <a:rPr lang="ru-RU" dirty="0" smtClean="0"/>
              <a:t>Собор Архангела Михаила </a:t>
            </a:r>
            <a:br>
              <a:rPr lang="ru-RU" dirty="0" smtClean="0"/>
            </a:br>
            <a:r>
              <a:rPr lang="ru-RU" dirty="0" smtClean="0"/>
              <a:t>и всех сил бесплотных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893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" y="-24138"/>
            <a:ext cx="5001987" cy="690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01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241410" cy="68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93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319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600200"/>
            <a:ext cx="4690864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86"/>
            <a:ext cx="3851920" cy="688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00" y="692696"/>
            <a:ext cx="5321800" cy="612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-21788"/>
            <a:ext cx="5435740" cy="689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37500"/>
            <a:ext cx="3726199" cy="554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7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4" y="-40506"/>
            <a:ext cx="4966924" cy="689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21298"/>
            <a:ext cx="3275856" cy="687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8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6538738"/>
          </a:xfrm>
        </p:spPr>
        <p:txBody>
          <a:bodyPr/>
          <a:lstStyle/>
          <a:p>
            <a:r>
              <a:rPr lang="ru-RU" dirty="0" smtClean="0"/>
              <a:t>Ангел-</a:t>
            </a:r>
            <a:r>
              <a:rPr lang="ru-RU" dirty="0" err="1" smtClean="0"/>
              <a:t>хра</a:t>
            </a:r>
            <a:r>
              <a:rPr lang="ru-RU" dirty="0" smtClean="0"/>
              <a:t>-</a:t>
            </a:r>
            <a:r>
              <a:rPr lang="ru-RU" dirty="0" err="1" smtClean="0"/>
              <a:t>нитель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6"/>
            <a:ext cx="6876256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49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51" y="4451"/>
            <a:ext cx="3857391" cy="686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6632"/>
            <a:ext cx="5334851" cy="647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76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6466730"/>
          </a:xfrm>
        </p:spPr>
        <p:txBody>
          <a:bodyPr/>
          <a:lstStyle/>
          <a:p>
            <a:pPr algn="ctr"/>
            <a:r>
              <a:rPr lang="ru-RU" dirty="0" smtClean="0"/>
              <a:t>Ангел, вышив-ка </a:t>
            </a:r>
            <a:r>
              <a:rPr lang="ru-RU" dirty="0" err="1" smtClean="0"/>
              <a:t>бисе</a:t>
            </a:r>
            <a:r>
              <a:rPr lang="ru-RU" dirty="0" smtClean="0"/>
              <a:t>-ром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42663"/>
            <a:ext cx="6120680" cy="692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6631"/>
            <a:ext cx="8050088" cy="119392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Храм в верхней Ореанде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Храм в Верхней Ореанде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0553"/>
            <a:ext cx="76200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82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3874442"/>
          </a:xfrm>
        </p:spPr>
        <p:txBody>
          <a:bodyPr/>
          <a:lstStyle/>
          <a:p>
            <a:pPr algn="ctr"/>
            <a:r>
              <a:rPr lang="ru-RU" dirty="0" smtClean="0"/>
              <a:t>Святой архангел Михаил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03"/>
            <a:ext cx="4067944" cy="669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56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6466730"/>
          </a:xfrm>
        </p:spPr>
        <p:txBody>
          <a:bodyPr/>
          <a:lstStyle/>
          <a:p>
            <a:r>
              <a:rPr lang="ru-RU" dirty="0" smtClean="0"/>
              <a:t>Алупка – собор архангела Михаила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2" y="-10728"/>
            <a:ext cx="4593462" cy="686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37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06" y="0"/>
            <a:ext cx="8928992" cy="79208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Алупкинский храм – самый большой на Южном берегу Крыма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87" y="1000820"/>
            <a:ext cx="8892480" cy="585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9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1282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Реставрация собора Архангела Михаила в Алупке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8241"/>
            <a:ext cx="7524328" cy="571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9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116632"/>
            <a:ext cx="2376264" cy="6624736"/>
          </a:xfrm>
        </p:spPr>
        <p:txBody>
          <a:bodyPr/>
          <a:lstStyle/>
          <a:p>
            <a:r>
              <a:rPr lang="ru-RU" dirty="0" smtClean="0"/>
              <a:t> 21 ноября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" y="8324"/>
            <a:ext cx="6502857" cy="684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58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314600" cy="6394722"/>
          </a:xfrm>
        </p:spPr>
        <p:txBody>
          <a:bodyPr/>
          <a:lstStyle/>
          <a:p>
            <a:pPr algn="ctr"/>
            <a:r>
              <a:rPr lang="ru-RU" dirty="0" smtClean="0"/>
              <a:t>Вождь небесного </a:t>
            </a:r>
            <a:r>
              <a:rPr lang="ru-RU" dirty="0" err="1" smtClean="0"/>
              <a:t>воинст-ва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6435289" cy="64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6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94019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Скульптурное изображение в Киеве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6826"/>
            <a:ext cx="8708923" cy="580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7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" y="1268760"/>
            <a:ext cx="9144000" cy="46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96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6394722"/>
          </a:xfrm>
        </p:spPr>
        <p:txBody>
          <a:bodyPr/>
          <a:lstStyle/>
          <a:p>
            <a:r>
              <a:rPr lang="ru-RU" sz="3600" dirty="0" err="1" smtClean="0"/>
              <a:t>Шестикры-лый</a:t>
            </a:r>
            <a:r>
              <a:rPr lang="ru-RU" sz="3600" dirty="0" smtClean="0"/>
              <a:t> серафим – первый чин в </a:t>
            </a:r>
            <a:r>
              <a:rPr lang="ru-RU" sz="3600" dirty="0" err="1" smtClean="0"/>
              <a:t>ангельс</a:t>
            </a:r>
            <a:r>
              <a:rPr lang="ru-RU" sz="3600" dirty="0" smtClean="0"/>
              <a:t>-кой иерархии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4742" cy="677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09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6583362"/>
          </a:xfrm>
        </p:spPr>
        <p:txBody>
          <a:bodyPr/>
          <a:lstStyle/>
          <a:p>
            <a:r>
              <a:rPr lang="ru-RU" dirty="0" smtClean="0"/>
              <a:t>Средняя – Господства, Силы и Власти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6544"/>
            <a:ext cx="4536504" cy="68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81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18723" cy="672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74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87</TotalTime>
  <Words>64</Words>
  <Application>Microsoft Office PowerPoint</Application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Базовая</vt:lpstr>
      <vt:lpstr>Собор Архангела Михаила  и всех сил бесплотных</vt:lpstr>
      <vt:lpstr>Святой архангел Михаил</vt:lpstr>
      <vt:lpstr> 21 ноября</vt:lpstr>
      <vt:lpstr>Вождь небесного воинст-ва</vt:lpstr>
      <vt:lpstr>Скульптурное изображение в Киеве</vt:lpstr>
      <vt:lpstr>Презентация PowerPoint</vt:lpstr>
      <vt:lpstr>Шестикры-лый серафим – первый чин в ангельс-кой иерархии</vt:lpstr>
      <vt:lpstr>Средняя – Господства, Силы и Власти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Ангел-хра-нитель</vt:lpstr>
      <vt:lpstr>Презентация PowerPoint</vt:lpstr>
      <vt:lpstr>Ангел, вышив-ка бисе-ром</vt:lpstr>
      <vt:lpstr>Храм в Верхней Ореанде</vt:lpstr>
      <vt:lpstr>Алупка – собор архангела Михаила</vt:lpstr>
      <vt:lpstr>Алупкинский храм – самый большой на Южном берегу Крыма</vt:lpstr>
      <vt:lpstr>Реставрация собора Архангела Михаила в Алупке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Собор Архангела Михаила и всех сил бесплотных</dc:title>
  <dc:creator>1</dc:creator>
  <cp:lastModifiedBy>1</cp:lastModifiedBy>
  <cp:revision>8</cp:revision>
  <dcterms:created xsi:type="dcterms:W3CDTF">2012-11-02T08:03:18Z</dcterms:created>
  <dcterms:modified xsi:type="dcterms:W3CDTF">2012-11-02T09:30:37Z</dcterms:modified>
</cp:coreProperties>
</file>