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0" r:id="rId5"/>
    <p:sldId id="264" r:id="rId6"/>
    <p:sldId id="275" r:id="rId7"/>
    <p:sldId id="272" r:id="rId8"/>
    <p:sldId id="263" r:id="rId9"/>
    <p:sldId id="267" r:id="rId10"/>
    <p:sldId id="274" r:id="rId11"/>
    <p:sldId id="269" r:id="rId12"/>
    <p:sldId id="273" r:id="rId13"/>
    <p:sldId id="277" r:id="rId14"/>
    <p:sldId id="278" r:id="rId15"/>
    <p:sldId id="280" r:id="rId16"/>
    <p:sldId id="285" r:id="rId17"/>
    <p:sldId id="283" r:id="rId18"/>
    <p:sldId id="290" r:id="rId19"/>
    <p:sldId id="292" r:id="rId20"/>
    <p:sldId id="270" r:id="rId21"/>
    <p:sldId id="287" r:id="rId22"/>
    <p:sldId id="286" r:id="rId23"/>
    <p:sldId id="288" r:id="rId24"/>
    <p:sldId id="271" r:id="rId25"/>
    <p:sldId id="281" r:id="rId26"/>
    <p:sldId id="284" r:id="rId27"/>
    <p:sldId id="297" r:id="rId28"/>
    <p:sldId id="298" r:id="rId29"/>
    <p:sldId id="289" r:id="rId30"/>
    <p:sldId id="296" r:id="rId31"/>
    <p:sldId id="294" r:id="rId32"/>
    <p:sldId id="299" r:id="rId33"/>
    <p:sldId id="29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04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6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07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87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90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0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7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0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24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95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AF565-E13D-44AC-9650-3E47E4191DA7}" type="datetimeFigureOut">
              <a:rPr lang="ru-RU" smtClean="0"/>
              <a:t>09.10.2012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16692-4371-4C4F-AB07-3AC7ADA449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05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990656" cy="4176463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2">
                    <a:lumMod val="50000"/>
                  </a:schemeClr>
                </a:solidFill>
              </a:rPr>
              <a:t>Великий праздник – </a:t>
            </a:r>
            <a:br>
              <a:rPr lang="ru-RU" sz="6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6600" dirty="0" smtClean="0">
                <a:solidFill>
                  <a:schemeClr val="bg2">
                    <a:lumMod val="50000"/>
                  </a:schemeClr>
                </a:solidFill>
              </a:rPr>
              <a:t>Покров </a:t>
            </a:r>
            <a:r>
              <a:rPr lang="ru-RU" sz="6600" dirty="0">
                <a:solidFill>
                  <a:schemeClr val="bg2">
                    <a:lumMod val="50000"/>
                  </a:schemeClr>
                </a:solidFill>
              </a:rPr>
              <a:t>П</a:t>
            </a:r>
            <a:r>
              <a:rPr lang="ru-RU" sz="6600" dirty="0" smtClean="0">
                <a:solidFill>
                  <a:schemeClr val="bg2">
                    <a:lumMod val="50000"/>
                  </a:schemeClr>
                </a:solidFill>
              </a:rPr>
              <a:t>ресвятой Богородицы</a:t>
            </a:r>
            <a:endParaRPr lang="ru-RU"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5013176"/>
            <a:ext cx="7488832" cy="1440160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Празднуется 14 октября по новому стилю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0" y="198693"/>
            <a:ext cx="771525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0" y="228600"/>
            <a:ext cx="7715250" cy="640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159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9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775"/>
            <a:ext cx="5976664" cy="68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6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534133"/>
            <a:ext cx="9127232" cy="632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4" y="0"/>
            <a:ext cx="5148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9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" y="28135"/>
            <a:ext cx="9111591" cy="682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5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9"/>
            <a:ext cx="9144000" cy="686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2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981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3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" y="26755"/>
            <a:ext cx="9137239" cy="685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0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44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5273"/>
            <a:ext cx="7145266" cy="688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7503"/>
            <a:ext cx="9144000" cy="60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2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" y="1389"/>
            <a:ext cx="9145555" cy="685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5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510"/>
            <a:ext cx="9168680" cy="687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1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89"/>
            <a:ext cx="9144000" cy="644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1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399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41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36611"/>
            <a:ext cx="4860032" cy="683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7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198029" cy="688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11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518"/>
            <a:ext cx="5047027" cy="686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84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29488"/>
            <a:ext cx="8433657" cy="68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0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2"/>
            <a:ext cx="9144000" cy="686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48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5" y="1120050"/>
            <a:ext cx="9140619" cy="571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5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95250"/>
            <a:ext cx="5715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8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492463" cy="686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5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811"/>
            <a:ext cx="9144000" cy="609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789938" cy="687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34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777473" cy="689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"/>
            <a:ext cx="5450065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33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37239" cy="595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573"/>
            <a:ext cx="5436096" cy="689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6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2656"/>
            <a:ext cx="9222337" cy="6547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66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9</Words>
  <Application>Microsoft Office PowerPoint</Application>
  <PresentationFormat>Экран (4:3)</PresentationFormat>
  <Paragraphs>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Великий праздник –  Покров Пресвятой Богородицы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Покров Пресвятой Богородицы</dc:title>
  <dc:creator>1</dc:creator>
  <cp:lastModifiedBy>1</cp:lastModifiedBy>
  <cp:revision>12</cp:revision>
  <dcterms:created xsi:type="dcterms:W3CDTF">2012-10-09T06:50:18Z</dcterms:created>
  <dcterms:modified xsi:type="dcterms:W3CDTF">2012-10-09T12:11:29Z</dcterms:modified>
</cp:coreProperties>
</file>