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9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3154-154C-48B9-BFFF-C3BAD0941236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F536-FF7B-4534-97B0-B603E2349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1B3F-1E92-4912-8E06-E2F7DF17C082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5221-3B06-4931-BFC3-5A3DFBEF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8397-7899-44DF-B7A9-31976F023CE2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677B-E80D-431F-8933-595BFB0B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1F46-FEE4-4614-9AB8-BAFC646D3D72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4DD-DB15-49C5-BC46-03CF97BCE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27FA-5999-4747-9E63-2F20D459DBF3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D7E8-FF28-4A2C-B6E7-F1EE112B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BE27-285E-4F8C-8A92-A35EE9180013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CA27-DF24-4B5F-8809-7F68A999A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77C6-44F4-4232-8BF6-350F2A6317C6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605E-3454-4FD8-91EF-D85DF7D9B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FA83-6687-4FF2-B777-75B464A4EDD7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536-D343-41F4-AED0-60975E70D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7277-7545-4F14-97F4-7DA5715A9A6F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5F90-FD2F-402C-A725-A5B728C6A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2BE9-83CE-4664-9335-2D474EC054D0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5F66-F6E0-4D07-BACF-D77E73995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0E23-AF70-40C9-85CB-88AA4EC23E11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6D27-6BA6-45B8-9673-2D532174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7F40B2-B757-47E3-89A7-6D74762A5A11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B3277-7AF5-4F82-9289-7A09B8AB9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зерович М.А\2015-2016 уч.год\Конкурсы\ВДК Моя Россия Великое в малом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5421" y="265451"/>
            <a:ext cx="6470257" cy="862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1663" y="1042988"/>
            <a:ext cx="3700462" cy="1657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IX </a:t>
            </a:r>
            <a:r>
              <a:rPr lang="ru-RU" sz="2000" b="1" dirty="0">
                <a:solidFill>
                  <a:schemeClr val="bg1"/>
                </a:solidFill>
              </a:rPr>
              <a:t>Всероссийский конкурс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компьютерного творчества</a:t>
            </a:r>
            <a:r>
              <a:rPr lang="ru-RU" sz="2000" b="1" cap="all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cap="all" dirty="0">
                <a:solidFill>
                  <a:schemeClr val="bg1"/>
                </a:solidFill>
              </a:rPr>
              <a:t>«Моя Россия. </a:t>
            </a:r>
            <a:r>
              <a:rPr lang="ru-RU" sz="2000" b="1" cap="all" dirty="0" smtClean="0">
                <a:solidFill>
                  <a:schemeClr val="bg1"/>
                </a:solidFill>
              </a:rPr>
              <a:t/>
            </a:r>
            <a:br>
              <a:rPr lang="ru-RU" sz="2000" b="1" cap="all" dirty="0" smtClean="0">
                <a:solidFill>
                  <a:schemeClr val="bg1"/>
                </a:solidFill>
              </a:rPr>
            </a:br>
            <a:r>
              <a:rPr lang="ru-RU" sz="2000" b="1" cap="all" dirty="0" smtClean="0">
                <a:solidFill>
                  <a:schemeClr val="bg1"/>
                </a:solidFill>
              </a:rPr>
              <a:t>Великое </a:t>
            </a:r>
            <a:r>
              <a:rPr lang="ru-RU" sz="2000" b="1" cap="all" dirty="0">
                <a:solidFill>
                  <a:schemeClr val="bg1"/>
                </a:solidFill>
              </a:rPr>
              <a:t>в малом</a:t>
            </a:r>
            <a:r>
              <a:rPr lang="ru-RU" sz="2000" b="1" cap="all" dirty="0" smtClean="0">
                <a:solidFill>
                  <a:schemeClr val="bg1"/>
                </a:solidFill>
              </a:rPr>
              <a:t>»</a:t>
            </a:r>
            <a:br>
              <a:rPr lang="ru-RU" sz="2000" b="1" cap="all" dirty="0" smtClean="0">
                <a:solidFill>
                  <a:schemeClr val="bg1"/>
                </a:solidFill>
              </a:rPr>
            </a:br>
            <a:r>
              <a:rPr lang="ru-RU" sz="2000" b="1" cap="all" dirty="0" smtClean="0">
                <a:solidFill>
                  <a:schemeClr val="bg1"/>
                </a:solidFill>
              </a:rPr>
              <a:t>Номинация:</a:t>
            </a:r>
            <a:br>
              <a:rPr lang="ru-RU" sz="2000" b="1" cap="all" dirty="0" smtClean="0">
                <a:solidFill>
                  <a:schemeClr val="bg1"/>
                </a:solidFill>
              </a:rPr>
            </a:br>
            <a:r>
              <a:rPr lang="ru-RU" sz="2000" b="1" i="1" cap="all" dirty="0" smtClean="0">
                <a:solidFill>
                  <a:schemeClr val="bg1"/>
                </a:solidFill>
              </a:rPr>
              <a:t>«</a:t>
            </a:r>
            <a:r>
              <a:rPr lang="ru-RU" sz="1800" b="1" i="1" dirty="0" smtClean="0">
                <a:solidFill>
                  <a:schemeClr val="bg1"/>
                </a:solidFill>
              </a:rPr>
              <a:t>Богатство </a:t>
            </a:r>
            <a:r>
              <a:rPr lang="ru-RU" sz="1800" b="1" i="1" dirty="0">
                <a:solidFill>
                  <a:schemeClr val="bg1"/>
                </a:solidFill>
              </a:rPr>
              <a:t>нашего </a:t>
            </a:r>
            <a:r>
              <a:rPr lang="ru-RU" sz="1800" b="1" i="1" dirty="0" smtClean="0">
                <a:solidFill>
                  <a:schemeClr val="bg1"/>
                </a:solidFill>
              </a:rPr>
              <a:t>края»</a:t>
            </a: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825" y="5672138"/>
            <a:ext cx="5473700" cy="320675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«Мой храм»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заочная экскурсия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Авторы: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Руснак Аня и Руснак Ира, учащиеся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 МУ ДО СЮТ Белгородского района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 Белгородской области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Педагог: Дзерович М.А.</a:t>
            </a:r>
          </a:p>
          <a:p>
            <a:r>
              <a:rPr lang="ru-RU" sz="1600" b="1" i="1" smtClean="0">
                <a:solidFill>
                  <a:schemeClr val="bg1"/>
                </a:solidFill>
              </a:rPr>
              <a:t>2015-2016 учебный год</a:t>
            </a:r>
          </a:p>
          <a:p>
            <a:endParaRPr lang="ru-RU" sz="1600" b="1" i="1" smtClean="0">
              <a:solidFill>
                <a:schemeClr val="bg1"/>
              </a:solidFill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6250" y="7596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528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3119" y="5652120"/>
            <a:ext cx="6510963" cy="3096344"/>
          </a:xfrm>
          <a:prstGeom prst="verticalScroll">
            <a:avLst>
              <a:gd name="adj" fmla="val 18853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Храм лаконичен, красив и благолепен, своды его украшают иконы на баннере. Пресвятая Богородица Спорительница Хлебов встречает Вас с распростертыми объятиями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зерович М.А\2015-2016 уч.год\Конкурсы\ВДК Моя Россия Великое в малом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4371" y="251520"/>
            <a:ext cx="6468457" cy="485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95504" y="5868144"/>
            <a:ext cx="6510963" cy="2568930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оверните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направо и с Её Божественных рук попадёте под крылья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Серафимов,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Дзерович М.А\2015-2016 уч.год\Конкурсы\ВДК Моя Россия Великое в малом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849" y="683568"/>
            <a:ext cx="6444275" cy="4833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28927" y="5868144"/>
            <a:ext cx="6510963" cy="2568930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двигаясь дальше мимо резных стасидий, которые, кстати, переносят Вас на Святую гору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Афон…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Дзерович М.А\2015-2016 уч.год\Конкурсы\ВДК Моя Россия Великое в малом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3726" y="755576"/>
            <a:ext cx="6443125" cy="483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C:\Users\MUDOSYT\Desktop\Афон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83133" y="2253085"/>
            <a:ext cx="4704310" cy="1837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2292" name="Picture 4" descr="C:\Users\MUDOSYT\Desktop\Афо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89278" y="1954410"/>
            <a:ext cx="3176731" cy="2434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95504" y="5868144"/>
            <a:ext cx="6510963" cy="2568930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увидите, как Христос благословляет детей и взирает на вас Своим кротким взором, призывая довериться Ему.</a:t>
            </a:r>
          </a:p>
        </p:txBody>
      </p:sp>
      <p:pic>
        <p:nvPicPr>
          <p:cNvPr id="13314" name="Picture 2" descr="D:\Дзерович М.А\2015-2016 уч.год\Конкурсы\ВДК Моя Россия Великое в малом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616" y="971599"/>
            <a:ext cx="5902703" cy="442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95504" y="5868144"/>
            <a:ext cx="6510963" cy="3024336"/>
          </a:xfrm>
          <a:prstGeom prst="verticalScroll">
            <a:avLst>
              <a:gd name="adj" fmla="val 1280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Опуская взгляд, сталкиваешься с ясными глазами небожителей, это батюшка Серафим Саровский, святой Пантелеймон Целитель, Матушка Богородица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Неупиваемая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Чаша, смотрят на вас из резных напольных кивотов.</a:t>
            </a:r>
          </a:p>
        </p:txBody>
      </p:sp>
      <p:pic>
        <p:nvPicPr>
          <p:cNvPr id="14339" name="Picture 3" descr="D:\Дзерович М.А\2015-2016 уч.год\Конкурсы\ВДК Моя Россия Великое в малом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8635" y="648930"/>
            <a:ext cx="6357832" cy="476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347037" y="6300192"/>
            <a:ext cx="6510963" cy="2568930"/>
          </a:xfrm>
          <a:prstGeom prst="verticalScroll">
            <a:avLst>
              <a:gd name="adj" fmla="val 1925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на другой, северной стороне вас встречают Спиридон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Тримифутский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Николай Чудотворец, великомученицы Вера, Надежда, Любовь и мамочка их София.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Дзерович М.А\2015-2016 уч.год\Конкурсы\ВДК Моя Россия Великое в малом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5418" y="683568"/>
            <a:ext cx="6345336" cy="475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10691" y="5417640"/>
            <a:ext cx="6510963" cy="3330824"/>
          </a:xfrm>
          <a:prstGeom prst="verticalScroll">
            <a:avLst>
              <a:gd name="adj" fmla="val 12944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хочется припасть к ногам Спасителя и отереть их своими волосами как это делает Мария Магдалина, взирающая на нас с картины над нашими головами.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Дзерович М.А\2015-2016 уч.год\Конкурсы\ВДК Моя Россия Великое в малом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0689" y="971600"/>
            <a:ext cx="5590796" cy="419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0548" y="6300192"/>
            <a:ext cx="6510963" cy="2568930"/>
          </a:xfrm>
          <a:prstGeom prst="verticalScroll">
            <a:avLst>
              <a:gd name="adj" fmla="val 11221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 мы ловим взгляды Евангелистов: Марка, Матфея, Иоанна, Луки смотрящие на нас с парусов барабана, держащего купол, подталкивающие наши молитвы к Богу, поднимающие их с земли к небесам и хочется молиться, чтобы и нашу скромную молитву, они унесли к небесам.</a:t>
            </a:r>
          </a:p>
        </p:txBody>
      </p:sp>
      <p:pic>
        <p:nvPicPr>
          <p:cNvPr id="17410" name="Picture 2" descr="D:\Дзерович М.А\2015-2016 уч.год\Конкурсы\ВДК Моя Россия Великое в малом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698500"/>
            <a:ext cx="2735263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1" name="Picture 3" descr="D:\Дзерович М.А\2015-2016 уч.год\Конкурсы\ВДК Моя Россия Великое в малом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704850"/>
            <a:ext cx="2633663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2" name="Picture 4" descr="D:\Дзерович М.А\2015-2016 уч.год\Конкурсы\ВДК Моя Россия Великое в малом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" y="3367088"/>
            <a:ext cx="2735263" cy="26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3" name="Picture 5" descr="D:\Дзерович М.А\2015-2016 уч.год\Конкурсы\ВДК Моя Россия Великое в малом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395663"/>
            <a:ext cx="2616200" cy="257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4056" y="6300192"/>
            <a:ext cx="6510963" cy="2664296"/>
          </a:xfrm>
          <a:prstGeom prst="verticalScroll">
            <a:avLst>
              <a:gd name="adj" fmla="val 768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с правой стороны солеи к нам обращаются святые подвижники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Киево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–Печерской Лавры, они находятся в ковчежцах, как будто бы мы и впрямь в ближних и дальних пещерах Киева.</a:t>
            </a:r>
          </a:p>
        </p:txBody>
      </p:sp>
      <p:pic>
        <p:nvPicPr>
          <p:cNvPr id="18434" name="Picture 2" descr="D:\Дзерович М.А\2015-2016 уч.год\Конкурсы\ВДК Моя Россия Великое в малом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4056" y="323528"/>
            <a:ext cx="6460976" cy="484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8435" name="Picture 3" descr="D:\Дзерович М.А\2015-2016 уч.год\Конкурсы\ВДК Моя Россия Великое в малом\Для презентации\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94137" y="2915816"/>
            <a:ext cx="3960814" cy="2971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2388" y="6444208"/>
            <a:ext cx="6510963" cy="2376264"/>
          </a:xfrm>
          <a:prstGeom prst="verticalScroll">
            <a:avLst>
              <a:gd name="adj" fmla="val 1237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Сквозь витражные окна с картинами из истории Ветхого и Нового Завета тихо проникает солнечный свет, играя на стенах, иконах, подсвечниках храма. </a:t>
            </a:r>
          </a:p>
        </p:txBody>
      </p:sp>
      <p:pic>
        <p:nvPicPr>
          <p:cNvPr id="19458" name="Picture 2" descr="D:\Дзерович М.А\2015-2016 уч.год\Конкурсы\ВДК Моя Россия Великое в малом\Для презентации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00788" y="293795"/>
            <a:ext cx="4394161" cy="585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59" name="Picture 3" descr="D:\Дзерович М.А\2015-2016 уч.год\Конкурсы\ВДК Моя Россия Великое в малом\Для презентации\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7354" y="4078370"/>
            <a:ext cx="3121025" cy="234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8630" y="467544"/>
            <a:ext cx="3028950" cy="4038600"/>
          </a:xfrm>
          <a:prstGeom prst="roundRect">
            <a:avLst>
              <a:gd name="adj" fmla="val 6646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MUDOSYT\Desktop\ду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0648" y="5292080"/>
            <a:ext cx="3072341" cy="25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628800" y="2051720"/>
            <a:ext cx="5430842" cy="6840760"/>
          </a:xfrm>
          <a:prstGeom prst="verticalScroll">
            <a:avLst>
              <a:gd name="adj" fmla="val 7354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i="1" u="sng" dirty="0" smtClean="0"/>
          </a:p>
          <a:p>
            <a:pPr fontAlgn="auto">
              <a:spcAft>
                <a:spcPts val="0"/>
              </a:spcAft>
              <a:defRPr/>
            </a:pPr>
            <a:endParaRPr lang="ru-RU" i="1" u="sng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u="sng" dirty="0" smtClean="0">
                <a:latin typeface="Times New Roman" pitchFamily="18" charset="0"/>
                <a:cs typeface="Times New Roman" pitchFamily="18" charset="0"/>
              </a:rPr>
              <a:t>Дубовое. Синие купола.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u="sng" dirty="0" smtClean="0">
                <a:latin typeface="Times New Roman" pitchFamily="18" charset="0"/>
                <a:cs typeface="Times New Roman" pitchFamily="18" charset="0"/>
              </a:rPr>
              <a:t>Бодрова Дарья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 глубине небесной звезды угасали,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Небо золотистой зорькой рассветало.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Дуб былинный старый с ветерком шептался,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И казалось, словно всех обнять пытался.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Он раскинул ветки став надежным домом,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Защищал от ветра всей могучей кроной.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 под куполами, что синее неба,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Пели дивно песни Господу и Деве.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 колокольном звоне небо утонуло.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И в лучах игривых крыльями мелькнули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Ангелы Господни, сея радость всюду.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Радость малой Пасхи - Воскресенья чудо!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 честь иконы светлой Храм построен этот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Людям на спасенье. Пусть лишь будет вера!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Дуб былинный старый, помнишь ли когда-то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Не стояло храма в синих куполах?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И не пели песни, не вещали радость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Ангелы Господни на своих крылах!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2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Настоя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72816" y="395536"/>
            <a:ext cx="3700858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372935" y="6067706"/>
            <a:ext cx="6284595" cy="2880320"/>
          </a:xfrm>
          <a:prstGeom prst="verticalScroll">
            <a:avLst>
              <a:gd name="adj" fmla="val 1036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Тихо, торжественно, зазвенели колокольчики кадила…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Сквозь солнечные лучи вьется дым фимиама…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Звучит возглас, запели певчие на клиросе…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Начинается служба…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Текст к фильму совместный труд воспитанников Воскресной школы храма в честь иконы Божией Матери Спорительница хлебов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Сайты храма в честь иконы Божией Матери Спорительница хлебов: </a:t>
            </a:r>
            <a:r>
              <a:rPr lang="en-US" dirty="0" smtClean="0"/>
              <a:t> sporitelnica.prihod.ru</a:t>
            </a:r>
            <a:r>
              <a:rPr lang="ru-RU" dirty="0" smtClean="0"/>
              <a:t>, </a:t>
            </a:r>
            <a:r>
              <a:rPr lang="en-US" dirty="0" smtClean="0"/>
              <a:t>sporitelnisa.ru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Личный фотоархив педагога дополнительного образования Дзерович М.А.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347037" y="6948264"/>
            <a:ext cx="6510963" cy="1800200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Иконы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Пресвятой Богородицы, сколько их, сколько ликов открыла для нас наша Небесная Заступница, наша «Мамочка»!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Picture 2" descr="C:\Users\MUDOSYT\Desktop\22170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539750"/>
            <a:ext cx="5286375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Дзерович М.А\2015-2016 уч.год\Конкурсы\ВДК Моя Россия Великое в малом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61067" y="2123728"/>
            <a:ext cx="4796416" cy="3597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DOSYT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9574" y="251520"/>
            <a:ext cx="6625865" cy="6658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347037" y="7164288"/>
            <a:ext cx="6510963" cy="1368152"/>
          </a:xfrm>
          <a:prstGeom prst="verticalScroll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покон веков принято считать Русь уделом Пресвятой Богородицы.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9" name="Picture 3" descr="C:\Users\MUDOSYT\Desktop\2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t="5364" b="4517"/>
          <a:stretch/>
        </p:blipFill>
        <p:spPr bwMode="auto">
          <a:xfrm>
            <a:off x="980728" y="1712735"/>
            <a:ext cx="4752528" cy="2977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16632" y="5004048"/>
            <a:ext cx="6510963" cy="3888432"/>
          </a:xfrm>
          <a:prstGeom prst="verticalScroll">
            <a:avLst>
              <a:gd name="adj" fmla="val 729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Сколько храмов, часовен посвящено ей!? </a:t>
            </a:r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, небесный, голубой – цвет Богородицы. Возносятся к небу голубые купола, возносится к нему молитва людей к Пречистой.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Сочетания красных стен и голубых сверкающих куполов нашего храма не оставят равнодушными ни кого. Голубые сверкающие купола видны с разных сторон, при подъезде к поселку, а когда заходишь на территорию храма, то обращаешь внимание с какой любовью и заботой все здесь устроено.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123" name="Picture 3" descr="C:\Users\MUDOSYT\Desktop\81240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539750"/>
            <a:ext cx="63690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Дзерович М.А\2015-2016 уч.год\Конкурсы\ВДК Моя Россия Великое в малом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95288"/>
            <a:ext cx="60467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116632" y="5004048"/>
            <a:ext cx="6510963" cy="3888432"/>
          </a:xfrm>
          <a:prstGeom prst="verticalScroll">
            <a:avLst>
              <a:gd name="adj" fmla="val 729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Можно как на машине времени перенестись в далекую Иудею на две тысячи лет назад и поклониться рожденному Христу – это так действует на Вас впечатление от скульптурной композиции, размещенной на альпийской горке среди нежно – зеленных газонов.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7" name="Picture 3" descr="C:\Users\MUDOSYT\Desktop\Surb-cnun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06508" y="827584"/>
            <a:ext cx="1855141" cy="2857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UDOSYT\Desktop\dubovoe-615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7897" y="288947"/>
            <a:ext cx="3888432" cy="583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43996" y="5171422"/>
            <a:ext cx="6510963" cy="3888432"/>
          </a:xfrm>
          <a:prstGeom prst="verticalScroll">
            <a:avLst>
              <a:gd name="adj" fmla="val 729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Можно пройти по аллеям и тропинкам вокруг храма, как в Крестном ходе, где среди маленьких туй, сосен и елочек за алтарем храма виден закладной камень, к которому подводят Вас, как будто за руки, розы, высаженные заботливыми руками прихожан, а летом эта аллея к закладному камню превращается в тенистую, из - за винограда, взбирающегося по переплету арочных перекрытий.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зерович М.А\2015-2016 уч.год\Конкурсы\ВДК Моя Россия Великое в малом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59232" y="305509"/>
            <a:ext cx="4402016" cy="586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143996" y="5171422"/>
            <a:ext cx="6510963" cy="3888432"/>
          </a:xfrm>
          <a:prstGeom prst="verticalScroll">
            <a:avLst>
              <a:gd name="adj" fmla="val 729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небольшой площади перед храмом притягивает внимание колокольня, открытая, парящая, как будто – бы Ангел на страже, призывающий всех к молитвенному служению. «Не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опоздайтееее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приходитееее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- призывает благовест. А может быть он не один Ангел, а целых три, хвалят Христа при перезвоне…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3996" y="5171422"/>
            <a:ext cx="6510963" cy="3888432"/>
          </a:xfrm>
          <a:prstGeom prst="verticalScroll">
            <a:avLst>
              <a:gd name="adj" fmla="val 729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Так хорошо! На душе покой! Душа зовет, она слышит призыв: «Придите ко Мне все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труждающиеся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обременненые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Я упокою Вас» (Евангелие от Матфея Гл.11. стих 28).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Мы поднимаемся по ступеням храма, крыльцо которого украшает Распятие и словно Христос поднимает нас и несет. Зайдем вместе с Ним и к Нему под тихие своды храма.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18" name="Picture 2" descr="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 l="-490"/>
          <a:stretch/>
        </p:blipFill>
        <p:spPr bwMode="auto">
          <a:xfrm>
            <a:off x="1196752" y="234141"/>
            <a:ext cx="4374525" cy="5057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691</Words>
  <Application>Microsoft Office PowerPoint</Application>
  <PresentationFormat>Экран (4:3)</PresentationFormat>
  <Paragraphs>64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IX Всероссийский конкурс  компьютерного творчества  «МОЯ РОССИЯ.  ВЕЛИКОЕ В МАЛОМ» НОМИНАЦИЯ: «Богатство нашего края»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Всероссийский конкурс  компьютерного творчества  «Моя Россия.  Великое в малом» </dc:title>
  <dc:creator>MUDOSYT</dc:creator>
  <cp:lastModifiedBy>Admin</cp:lastModifiedBy>
  <cp:revision>47</cp:revision>
  <dcterms:created xsi:type="dcterms:W3CDTF">2016-04-18T14:26:15Z</dcterms:created>
  <dcterms:modified xsi:type="dcterms:W3CDTF">2016-10-23T04:14:07Z</dcterms:modified>
</cp:coreProperties>
</file>