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C000"/>
                </a:solidFill>
                <a:latin typeface="IzhitsaC" pitchFamily="34" charset="0"/>
              </a:rPr>
              <a:t>Храм  во имя Святителя  Николая</a:t>
            </a:r>
            <a:endParaRPr lang="ru-RU" sz="2800" dirty="0">
              <a:solidFill>
                <a:srgbClr val="FFC000"/>
              </a:solidFill>
              <a:latin typeface="IzhitsaC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Рисунок 3" descr="Копия крест_0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0"/>
            <a:ext cx="1801366" cy="2348879"/>
          </a:xfrm>
          <a:prstGeom prst="rect">
            <a:avLst/>
          </a:prstGeom>
          <a:noFill/>
        </p:spPr>
      </p:pic>
      <p:pic>
        <p:nvPicPr>
          <p:cNvPr id="1026" name="Рисунок 5" descr="IMG_718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0"/>
            <a:ext cx="3032426" cy="2348880"/>
          </a:xfrm>
          <a:prstGeom prst="rect">
            <a:avLst/>
          </a:prstGeom>
          <a:noFill/>
        </p:spPr>
      </p:pic>
      <p:pic>
        <p:nvPicPr>
          <p:cNvPr id="1025" name="Рисунок 2" descr="IMG_726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0"/>
            <a:ext cx="1728192" cy="234888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Храм  во имя Святителя  Николая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Храм  во имя Святителя  Николая</dc:title>
  <cp:lastModifiedBy>Admin</cp:lastModifiedBy>
  <cp:revision>1</cp:revision>
  <dcterms:modified xsi:type="dcterms:W3CDTF">2011-11-07T21:00:39Z</dcterms:modified>
</cp:coreProperties>
</file>