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13CD6-0D98-4825-AD58-6A5521F27C63}" type="datetimeFigureOut">
              <a:rPr lang="ru-RU" smtClean="0"/>
              <a:t>15.08.12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BFCE4-E97F-4212-9BB4-54692BB099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13CD6-0D98-4825-AD58-6A5521F27C63}" type="datetimeFigureOut">
              <a:rPr lang="ru-RU" smtClean="0"/>
              <a:t>15.08.12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BFCE4-E97F-4212-9BB4-54692BB099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13CD6-0D98-4825-AD58-6A5521F27C63}" type="datetimeFigureOut">
              <a:rPr lang="ru-RU" smtClean="0"/>
              <a:t>15.08.12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BFCE4-E97F-4212-9BB4-54692BB099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13CD6-0D98-4825-AD58-6A5521F27C63}" type="datetimeFigureOut">
              <a:rPr lang="ru-RU" smtClean="0"/>
              <a:t>15.08.12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BFCE4-E97F-4212-9BB4-54692BB099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13CD6-0D98-4825-AD58-6A5521F27C63}" type="datetimeFigureOut">
              <a:rPr lang="ru-RU" smtClean="0"/>
              <a:t>15.08.12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BFCE4-E97F-4212-9BB4-54692BB099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13CD6-0D98-4825-AD58-6A5521F27C63}" type="datetimeFigureOut">
              <a:rPr lang="ru-RU" smtClean="0"/>
              <a:t>15.08.12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BFCE4-E97F-4212-9BB4-54692BB099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13CD6-0D98-4825-AD58-6A5521F27C63}" type="datetimeFigureOut">
              <a:rPr lang="ru-RU" smtClean="0"/>
              <a:t>15.08.12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BFCE4-E97F-4212-9BB4-54692BB099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13CD6-0D98-4825-AD58-6A5521F27C63}" type="datetimeFigureOut">
              <a:rPr lang="ru-RU" smtClean="0"/>
              <a:t>15.08.12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BFCE4-E97F-4212-9BB4-54692BB099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13CD6-0D98-4825-AD58-6A5521F27C63}" type="datetimeFigureOut">
              <a:rPr lang="ru-RU" smtClean="0"/>
              <a:t>15.08.12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BFCE4-E97F-4212-9BB4-54692BB099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13CD6-0D98-4825-AD58-6A5521F27C63}" type="datetimeFigureOut">
              <a:rPr lang="ru-RU" smtClean="0"/>
              <a:t>15.08.12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BFCE4-E97F-4212-9BB4-54692BB099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13CD6-0D98-4825-AD58-6A5521F27C63}" type="datetimeFigureOut">
              <a:rPr lang="ru-RU" smtClean="0"/>
              <a:t>15.08.12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BFCE4-E97F-4212-9BB4-54692BB099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13CD6-0D98-4825-AD58-6A5521F27C63}" type="datetimeFigureOut">
              <a:rPr lang="ru-RU" smtClean="0"/>
              <a:t>15.08.12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EBFCE4-E97F-4212-9BB4-54692BB099C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http://www.admoblkaluga.ru/upload/smi/mestchvoshod/IGUMEN1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90937" y="2162175"/>
            <a:ext cx="1762125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td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katerina</dc:creator>
  <cp:lastModifiedBy>katerina</cp:lastModifiedBy>
  <cp:revision>1</cp:revision>
  <dcterms:created xsi:type="dcterms:W3CDTF">2012-08-15T12:21:34Z</dcterms:created>
  <dcterms:modified xsi:type="dcterms:W3CDTF">2012-08-15T12:22:12Z</dcterms:modified>
</cp:coreProperties>
</file>