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C741D-7AAB-4D66-AAD7-DA51EC11E846}" type="datetimeFigureOut">
              <a:rPr lang="ru-RU" smtClean="0"/>
              <a:pPr/>
              <a:t>27.06.2011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7ACEE-9141-468A-AAF3-C04EAA9C66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Ershova.N</dc:creator>
  <cp:lastModifiedBy>Ershova.N</cp:lastModifiedBy>
  <cp:revision>2</cp:revision>
  <dcterms:created xsi:type="dcterms:W3CDTF">2011-06-26T14:31:39Z</dcterms:created>
  <dcterms:modified xsi:type="dcterms:W3CDTF">2011-06-27T06:02:13Z</dcterms:modified>
</cp:coreProperties>
</file>