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01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65048-DFD1-46BA-9FAB-96F4782545BA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3BED-5255-4F0E-8867-AD0376C123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32656" y="0"/>
          <a:ext cx="6048672" cy="9144000"/>
        </p:xfrm>
        <a:graphic>
          <a:graphicData uri="http://schemas.openxmlformats.org/presentationml/2006/ole">
            <p:oleObj spid="_x0000_s1027" name="Документ" r:id="rId3" imgW="6788460" imgH="8707722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Документ Microsoft Office Word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Ershova.N</dc:creator>
  <cp:lastModifiedBy>Ershova.N</cp:lastModifiedBy>
  <cp:revision>2</cp:revision>
  <dcterms:created xsi:type="dcterms:W3CDTF">2011-06-26T09:44:40Z</dcterms:created>
  <dcterms:modified xsi:type="dcterms:W3CDTF">2011-06-26T10:00:42Z</dcterms:modified>
</cp:coreProperties>
</file>