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6" r:id="rId3"/>
    <p:sldId id="259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4660"/>
  </p:normalViewPr>
  <p:slideViewPr>
    <p:cSldViewPr snapToGrid="0">
      <p:cViewPr varScale="1">
        <p:scale>
          <a:sx n="46" d="100"/>
          <a:sy n="46" d="100"/>
        </p:scale>
        <p:origin x="38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94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07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76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42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6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22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80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25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4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80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62" y="0"/>
            <a:ext cx="5360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22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032" y="0"/>
            <a:ext cx="4889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31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38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28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15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4420953" y="126000"/>
            <a:ext cx="3008176" cy="67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3556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85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55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62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89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87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976" y="0"/>
            <a:ext cx="7943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71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03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83" y="0"/>
            <a:ext cx="5634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19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51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36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лубина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TC104033923[[fn=Глубина]]</Template>
  <TotalTime>186</TotalTime>
  <Words>0</Words>
  <Application>Microsoft Office PowerPoint</Application>
  <PresentationFormat>Широкоэкранный</PresentationFormat>
  <Paragraphs>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Corbel</vt:lpstr>
      <vt:lpstr>Глубина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cp:lastModifiedBy>Вера</cp:lastModifiedBy>
  <cp:revision>10</cp:revision>
  <dcterms:created xsi:type="dcterms:W3CDTF">2014-04-05T18:19:52Z</dcterms:created>
  <dcterms:modified xsi:type="dcterms:W3CDTF">2014-04-05T21:26:26Z</dcterms:modified>
</cp:coreProperties>
</file>