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62" r:id="rId9"/>
    <p:sldId id="272" r:id="rId10"/>
    <p:sldId id="263" r:id="rId11"/>
    <p:sldId id="264" r:id="rId12"/>
    <p:sldId id="268" r:id="rId13"/>
    <p:sldId id="267" r:id="rId14"/>
    <p:sldId id="270" r:id="rId15"/>
    <p:sldId id="275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826" y="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&#1042;&#1077;&#1088;&#1072;\Desktop\&#1044;&#1086;&#1082;&#1091;&#1084;&#1077;&#1085;&#1090;&#1099;\&#1042;&#1086;&#1089;&#1082;&#1088;&#1077;&#1089;&#1085;&#1072;&#1103;%20&#1096;&#1082;&#1086;&#1083;&#1072;%202013%20-%202014\&#1087;&#1088;&#1072;&#1079;&#1076;&#1085;&#1080;&#1082;&#1080;\&#1056;&#1086;&#1089;&#1089;&#1080;&#1103;%20-%20&#1074;&#1077;&#1083;&#1080;&#1082;&#1072;&#1103;%20&#1089;&#1091;&#1076;&#1100;&#1073;&#1072;\&#1040;.%20&#1044;&#1103;&#1090;&#1083;&#1086;&#1074;&#1072;\Admiralteyskiy-orkestr.mp3" TargetMode="External"/><Relationship Id="rId7" Type="http://schemas.openxmlformats.org/officeDocument/2006/relationships/image" Target="../media/image3.png"/><Relationship Id="rId2" Type="http://schemas.microsoft.com/office/2007/relationships/media" Target="file:///C:\Users\&#1042;&#1077;&#1088;&#1072;\Desktop\&#1044;&#1086;&#1082;&#1091;&#1084;&#1077;&#1085;&#1090;&#1099;\&#1042;&#1086;&#1089;&#1082;&#1088;&#1077;&#1089;&#1085;&#1072;&#1103;%20&#1096;&#1082;&#1086;&#1083;&#1072;%202013%20-%202014\&#1087;&#1088;&#1072;&#1079;&#1076;&#1085;&#1080;&#1082;&#1080;\&#1056;&#1086;&#1089;&#1089;&#1080;&#1103;%20-%20&#1074;&#1077;&#1083;&#1080;&#1082;&#1072;&#1103;%20&#1089;&#1091;&#1076;&#1100;&#1073;&#1072;\&#1040;.%20&#1044;&#1103;&#1090;&#1083;&#1086;&#1074;&#1072;\Admiralteyskiy-orkestr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950" y="-285776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4862743"/>
            <a:ext cx="4075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Славься, славный Ушаков,</a:t>
            </a:r>
          </a:p>
          <a:p>
            <a:r>
              <a:rPr lang="ru-RU" i="1" dirty="0" smtClean="0"/>
              <a:t>Несть </a:t>
            </a:r>
            <a:r>
              <a:rPr lang="ru-RU" i="1" dirty="0"/>
              <a:t>числа твоих врагов,</a:t>
            </a:r>
          </a:p>
          <a:p>
            <a:r>
              <a:rPr lang="ru-RU" i="1" dirty="0" smtClean="0"/>
              <a:t>Славы </a:t>
            </a:r>
            <a:r>
              <a:rPr lang="ru-RU" i="1" dirty="0"/>
              <a:t>Флага не уроним</a:t>
            </a:r>
            <a:r>
              <a:rPr lang="ru-RU" i="1" dirty="0" smtClean="0"/>
              <a:t>,                                                                                     </a:t>
            </a:r>
            <a:r>
              <a:rPr lang="ru-RU" i="1" dirty="0"/>
              <a:t>Мы побед баталий помним!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488" y="1505677"/>
            <a:ext cx="3087665" cy="45573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5535" y="500043"/>
            <a:ext cx="4824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270 лет со дня рождения Ф.Ф. Ушакова</a:t>
            </a:r>
          </a:p>
        </p:txBody>
      </p:sp>
      <p:pic>
        <p:nvPicPr>
          <p:cNvPr id="9" name="Admiralteyskiy-orkestr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7142194"/>
      </p:ext>
    </p:extLst>
  </p:cSld>
  <p:clrMapOvr>
    <a:masterClrMapping/>
  </p:clrMapOvr>
  <p:transition spd="slow" advTm="730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076" cy="689451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2452" y="731200"/>
            <a:ext cx="3571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3300"/>
                </a:solidFill>
              </a:rPr>
              <a:t>Ушаков </a:t>
            </a:r>
            <a:r>
              <a:rPr lang="ru-RU" sz="2800" dirty="0">
                <a:solidFill>
                  <a:srgbClr val="003300"/>
                </a:solidFill>
              </a:rPr>
              <a:t>активно участвовал во всех эпизодах сражения, находясь в самых ответственных и опасных местах, являя подчиненным образец храбрости, личным примером побуждая их к решительным действиям. </a:t>
            </a:r>
          </a:p>
        </p:txBody>
      </p:sp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642918"/>
            <a:ext cx="2032000" cy="5623560"/>
          </a:xfrm>
          <a:prstGeom prst="rect">
            <a:avLst/>
          </a:prstGeom>
          <a:ln w="2286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52389622"/>
      </p:ext>
    </p:extLst>
  </p:cSld>
  <p:clrMapOvr>
    <a:masterClrMapping/>
  </p:clrMapOvr>
  <p:transition spd="slow" advTm="11825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540" y="-7708"/>
            <a:ext cx="9194804" cy="691276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71638" y="891327"/>
            <a:ext cx="46434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Произошло </a:t>
            </a:r>
            <a:r>
              <a:rPr lang="ru-RU" sz="2400" dirty="0"/>
              <a:t>31 июля 1791 </a:t>
            </a:r>
            <a:r>
              <a:rPr lang="ru-RU" sz="2400" dirty="0" smtClean="0"/>
              <a:t>года. Это было последним сражением Русско-Турецкой войны. Когда  Ушакову донесли о стоянке вражеского флота, Федор </a:t>
            </a:r>
            <a:r>
              <a:rPr lang="ru-RU" sz="2400" dirty="0" smtClean="0"/>
              <a:t>Федорович </a:t>
            </a:r>
            <a:r>
              <a:rPr lang="ru-RU" sz="2400" dirty="0" smtClean="0"/>
              <a:t>повел</a:t>
            </a:r>
            <a:r>
              <a:rPr lang="en-US" sz="2400" dirty="0" smtClean="0"/>
              <a:t> </a:t>
            </a:r>
            <a:r>
              <a:rPr lang="ru-RU" sz="2400" dirty="0" smtClean="0"/>
              <a:t> эскадру  к  </a:t>
            </a:r>
            <a:r>
              <a:rPr lang="ru-RU" sz="2400" dirty="0" err="1" smtClean="0"/>
              <a:t>Румелийскому</a:t>
            </a:r>
            <a:r>
              <a:rPr lang="ru-RU" sz="2400" dirty="0" smtClean="0"/>
              <a:t> побережью. Для турок появление русских было неожиданностью, и Ушаков, воспользовавшись замешательством  врага, внезапно начал атаку.  Не выдержав натиска, турецкие корабли один за другим выходили из боя.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1714488"/>
            <a:ext cx="3048860" cy="31457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2283206" y="383337"/>
            <a:ext cx="4713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Сражение у мыса Калиакрия</a:t>
            </a:r>
          </a:p>
        </p:txBody>
      </p:sp>
    </p:spTree>
    <p:extLst>
      <p:ext uri="{BB962C8B-B14F-4D97-AF65-F5344CB8AC3E}">
        <p14:creationId xmlns:p14="http://schemas.microsoft.com/office/powerpoint/2010/main" val="3100897620"/>
      </p:ext>
    </p:extLst>
  </p:cSld>
  <p:clrMapOvr>
    <a:masterClrMapping/>
  </p:clrMapOvr>
  <p:transition spd="slow" advTm="18408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759"/>
            <a:ext cx="9144001" cy="689175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4480" y="428604"/>
            <a:ext cx="5411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Война закончилась подписанием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Ясского</a:t>
            </a:r>
            <a:r>
              <a:rPr lang="ru-RU" sz="2000" b="1" i="1" dirty="0" smtClean="0">
                <a:solidFill>
                  <a:srgbClr val="FF0000"/>
                </a:solidFill>
              </a:rPr>
              <a:t> мирного договора между Россией и Османской Империей</a:t>
            </a:r>
            <a:r>
              <a:rPr lang="ru-RU" sz="1600" b="1" i="1" dirty="0" smtClean="0">
                <a:solidFill>
                  <a:srgbClr val="FF0000"/>
                </a:solidFill>
              </a:rPr>
              <a:t>.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apicturepicture36215_2625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643050"/>
            <a:ext cx="2456974" cy="440055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4506182"/>
      </p:ext>
    </p:extLst>
  </p:cSld>
  <p:clrMapOvr>
    <a:masterClrMapping/>
  </p:clrMapOvr>
  <p:transition spd="slow" advTm="861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8"/>
            <a:ext cx="9158892" cy="685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Действия в Средиземном море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24" y="7238"/>
            <a:ext cx="9158892" cy="685076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98176" y="571480"/>
            <a:ext cx="5165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Действия в Средиземном море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285860"/>
            <a:ext cx="41468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1798—1800 годах — императором Павлом I </a:t>
            </a:r>
            <a:r>
              <a:rPr lang="ru-RU" sz="2000" dirty="0" smtClean="0"/>
              <a:t>Ушаков назначен </a:t>
            </a:r>
            <a:r>
              <a:rPr lang="ru-RU" sz="2000" dirty="0"/>
              <a:t>командующим российскими военно-морскими силами в Средиземном море. </a:t>
            </a:r>
            <a:r>
              <a:rPr lang="ru-RU" sz="2000" dirty="0" smtClean="0"/>
              <a:t>Во </a:t>
            </a:r>
            <a:r>
              <a:rPr lang="ru-RU" sz="2000" dirty="0"/>
              <a:t>время Средиземноморского похода </a:t>
            </a:r>
            <a:r>
              <a:rPr lang="ru-RU" sz="2000" dirty="0" smtClean="0"/>
              <a:t>Ушаков </a:t>
            </a:r>
            <a:r>
              <a:rPr lang="ru-RU" sz="2000" dirty="0"/>
              <a:t>проявил себя как крупный </a:t>
            </a:r>
            <a:r>
              <a:rPr lang="ru-RU" sz="2000" dirty="0" smtClean="0"/>
              <a:t>флотоводец, искусный политик </a:t>
            </a:r>
            <a:r>
              <a:rPr lang="ru-RU" sz="2000" dirty="0"/>
              <a:t>и дипломат при создании греческой Республики Семи Островов под протекторатом России и Турции. Показал образцы организации взаимодействия армии и </a:t>
            </a:r>
            <a:r>
              <a:rPr lang="ru-RU" sz="2000" dirty="0" smtClean="0"/>
              <a:t>флота</a:t>
            </a:r>
            <a:r>
              <a:rPr lang="en-US" sz="2000" dirty="0" smtClean="0"/>
              <a:t>.</a:t>
            </a:r>
            <a:r>
              <a:rPr lang="ru-RU" sz="2000" dirty="0" smtClean="0"/>
              <a:t> </a:t>
            </a:r>
            <a:r>
              <a:rPr lang="ru-RU" sz="2000" dirty="0" smtClean="0"/>
              <a:t>      В </a:t>
            </a:r>
            <a:r>
              <a:rPr lang="ru-RU" sz="2000" dirty="0"/>
              <a:t>1800 году эскадра Ушакова вернулась в Севастополь.</a:t>
            </a:r>
          </a:p>
        </p:txBody>
      </p:sp>
      <p:pic>
        <p:nvPicPr>
          <p:cNvPr id="9" name="Рисунок 8" descr="250_5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7" y="1500174"/>
            <a:ext cx="3159973" cy="349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4402297"/>
      </p:ext>
    </p:extLst>
  </p:cSld>
  <p:clrMapOvr>
    <a:masterClrMapping/>
  </p:clrMapOvr>
  <p:transition spd="slow" advTm="2124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1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1800" y="428604"/>
            <a:ext cx="2838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Последние годы 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1" y="951824"/>
            <a:ext cx="396044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</a:t>
            </a:r>
            <a:r>
              <a:rPr lang="ru-RU" sz="1600" dirty="0"/>
              <a:t>Ушаков внёс значительный вклад в строительство русского военно-морского флота и разработку его передовой тактики. </a:t>
            </a:r>
            <a:endParaRPr lang="ru-RU" sz="1600" dirty="0" smtClean="0"/>
          </a:p>
          <a:p>
            <a:endParaRPr lang="ru-RU" sz="1000" dirty="0"/>
          </a:p>
          <a:p>
            <a:r>
              <a:rPr lang="ru-RU" sz="1600" dirty="0" smtClean="0"/>
              <a:t>А в </a:t>
            </a:r>
            <a:r>
              <a:rPr lang="ru-RU" sz="1600" dirty="0" smtClean="0"/>
              <a:t>1807 году  </a:t>
            </a:r>
            <a:r>
              <a:rPr lang="ru-RU" sz="1600" dirty="0" smtClean="0"/>
              <a:t>Ф</a:t>
            </a:r>
            <a:r>
              <a:rPr lang="ru-RU" sz="1600" dirty="0" smtClean="0"/>
              <a:t>едор Федорович</a:t>
            </a:r>
            <a:r>
              <a:rPr lang="ru-RU" sz="1600" dirty="0" smtClean="0"/>
              <a:t> </a:t>
            </a:r>
            <a:r>
              <a:rPr lang="ru-RU" sz="1600" dirty="0" smtClean="0"/>
              <a:t>ушел в </a:t>
            </a:r>
            <a:r>
              <a:rPr lang="ru-RU" sz="1600" dirty="0"/>
              <a:t>отставку, </a:t>
            </a:r>
            <a:r>
              <a:rPr lang="ru-RU" sz="1600" dirty="0" smtClean="0"/>
              <a:t>посвятив себя </a:t>
            </a:r>
            <a:r>
              <a:rPr lang="ru-RU" sz="1600" dirty="0" smtClean="0"/>
              <a:t>духовным трудам, благотворительности </a:t>
            </a:r>
            <a:r>
              <a:rPr lang="ru-RU" sz="1600" dirty="0"/>
              <a:t>и Церкви. </a:t>
            </a:r>
            <a:endParaRPr lang="ru-RU" sz="1600" dirty="0" smtClean="0"/>
          </a:p>
          <a:p>
            <a:endParaRPr lang="ru-RU" sz="1000" dirty="0" smtClean="0"/>
          </a:p>
          <a:p>
            <a:r>
              <a:rPr lang="ru-RU" sz="1600" dirty="0" smtClean="0"/>
              <a:t>Преставился ко Господу </a:t>
            </a:r>
            <a:r>
              <a:rPr lang="ru-RU" sz="1600" dirty="0"/>
              <a:t>14 октября 1817 </a:t>
            </a:r>
            <a:r>
              <a:rPr lang="ru-RU" sz="1600" dirty="0" smtClean="0"/>
              <a:t>года. </a:t>
            </a:r>
            <a:endParaRPr lang="en-US" sz="1600" dirty="0" smtClean="0"/>
          </a:p>
          <a:p>
            <a:endParaRPr lang="en-US" sz="1000" dirty="0" smtClean="0"/>
          </a:p>
          <a:p>
            <a:r>
              <a:rPr lang="ru-RU" sz="1600" dirty="0" smtClean="0"/>
              <a:t>Подвиги </a:t>
            </a:r>
            <a:r>
              <a:rPr lang="ru-RU" sz="1600" dirty="0"/>
              <a:t>наших предков известны на всём земном шаре. Их имена есть на всех картах мира. Они являются символом патриотизма, военной доблести и геройства, верного служения </a:t>
            </a:r>
            <a:r>
              <a:rPr lang="ru-RU" sz="1600" dirty="0" smtClean="0"/>
              <a:t>Отечеству. Ратный </a:t>
            </a:r>
            <a:r>
              <a:rPr lang="ru-RU" sz="1600" dirty="0"/>
              <a:t>путь и морские  победы Федора </a:t>
            </a:r>
            <a:r>
              <a:rPr lang="ru-RU" sz="1600" dirty="0" smtClean="0"/>
              <a:t>Федоровича Ушакова </a:t>
            </a:r>
            <a:r>
              <a:rPr lang="ru-RU" sz="1600" dirty="0"/>
              <a:t>навечно вписаны в скрижали </a:t>
            </a:r>
            <a:r>
              <a:rPr lang="ru-RU" sz="1600" dirty="0" smtClean="0"/>
              <a:t>Отечественной </a:t>
            </a:r>
            <a:r>
              <a:rPr lang="ru-RU" sz="1600" dirty="0"/>
              <a:t>истории, а преданность службе, вере и Отечеству - пример служения для многих поколений русских воинов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59919"/>
            <a:ext cx="3600400" cy="45143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0814812"/>
      </p:ext>
    </p:extLst>
  </p:cSld>
  <p:clrMapOvr>
    <a:masterClrMapping/>
  </p:clrMapOvr>
  <p:transition spd="slow" advTm="1622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74"/>
            <a:ext cx="9144000" cy="683684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Канонизация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552" y="1704650"/>
            <a:ext cx="4498175" cy="277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6396" y="1196752"/>
            <a:ext cx="34290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5 августа 2001 года </a:t>
            </a:r>
            <a:r>
              <a:rPr lang="ru-RU" sz="3200" dirty="0" smtClean="0">
                <a:solidFill>
                  <a:srgbClr val="FF0000"/>
                </a:solidFill>
              </a:rPr>
              <a:t>Феодор </a:t>
            </a:r>
            <a:r>
              <a:rPr lang="ru-RU" sz="3200" dirty="0" smtClean="0">
                <a:solidFill>
                  <a:srgbClr val="FF0000"/>
                </a:solidFill>
              </a:rPr>
              <a:t>Ушаков был канонизирован Русской Православной </a:t>
            </a:r>
            <a:r>
              <a:rPr lang="ru-RU" sz="3200" dirty="0" smtClean="0">
                <a:solidFill>
                  <a:srgbClr val="FF0000"/>
                </a:solidFill>
              </a:rPr>
              <a:t>Церковью </a:t>
            </a:r>
            <a:r>
              <a:rPr lang="ru-RU" sz="3200" dirty="0" smtClean="0">
                <a:solidFill>
                  <a:srgbClr val="FF0000"/>
                </a:solidFill>
              </a:rPr>
              <a:t>и прославлен как </a:t>
            </a:r>
            <a:r>
              <a:rPr lang="ru-RU" sz="3200" dirty="0" smtClean="0">
                <a:solidFill>
                  <a:srgbClr val="FF0000"/>
                </a:solidFill>
              </a:rPr>
              <a:t>святой праведный воин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3759"/>
      </p:ext>
    </p:extLst>
  </p:cSld>
  <p:clrMapOvr>
    <a:masterClrMapping/>
  </p:clrMapOvr>
  <p:transition spd="slow" advTm="7769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59"/>
            <a:ext cx="9144000" cy="683684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500990" cy="150019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ВЕЛИЧАЕМ ТЯ, СВЯТЫЙ ПРАВЕДНЫЙ ВОЕВОДО ФЕОДОРЕ,</a:t>
            </a:r>
            <a:r>
              <a:rPr lang="en-US" sz="2000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НА СУШЕ И НА МОРЕ ПРАВОСЛАВИЕ УТВЕРДИВШАГО И РУСЬ ПРОСЛАВЛЬШАГО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8" name="Содержимое 3" descr="ushakbi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1857364"/>
            <a:ext cx="3810000" cy="4410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53759"/>
      </p:ext>
    </p:extLst>
  </p:cSld>
  <p:clrMapOvr>
    <a:masterClrMapping/>
  </p:clrMapOvr>
  <p:transition spd="slow" advTm="1527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486" y="-244475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07" y="1214422"/>
            <a:ext cx="5496293" cy="4134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2339751" y="321447"/>
            <a:ext cx="4404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Федор Федорович Ушаков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857232"/>
            <a:ext cx="335758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Ушаков </a:t>
            </a:r>
            <a:r>
              <a:rPr lang="ru-RU" sz="2800" dirty="0"/>
              <a:t>Фёдор Фёдорович родился 13 (24) февраля </a:t>
            </a:r>
            <a:r>
              <a:rPr lang="ru-RU" sz="2800" dirty="0" smtClean="0"/>
              <a:t>1745  в </a:t>
            </a:r>
            <a:r>
              <a:rPr lang="ru-RU" sz="2800" dirty="0"/>
              <a:t>селе Бурнакове Романовского уезда Ярославской губернии </a:t>
            </a:r>
            <a:r>
              <a:rPr lang="ru-RU" sz="2800" dirty="0" smtClean="0"/>
              <a:t>, в </a:t>
            </a:r>
            <a:r>
              <a:rPr lang="ru-RU" sz="2800" dirty="0"/>
              <a:t>небогатой крестьянской семье. Окончил Морской кадетский корпус в Петербурге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endParaRPr lang="ru-RU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479158"/>
      </p:ext>
    </p:extLst>
  </p:cSld>
  <p:clrMapOvr>
    <a:masterClrMapping/>
  </p:clrMapOvr>
  <p:transition spd="slow" advTm="104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-488950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785786" y="44449"/>
            <a:ext cx="73581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июле 1769 года Ушаков получил звание лейтенанта </a:t>
            </a:r>
            <a:endParaRPr lang="ru-RU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Содержимое 5" descr="а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644818" y="1285860"/>
            <a:ext cx="3186072" cy="4932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4479158"/>
      </p:ext>
    </p:extLst>
  </p:cSld>
  <p:clrMapOvr>
    <a:masterClrMapping/>
  </p:clrMapOvr>
  <p:transition spd="slow" advTm="591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287" y="-171400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28794" y="357166"/>
            <a:ext cx="54859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Русско-турецкая война 1787—1791 </a:t>
            </a:r>
            <a:r>
              <a:rPr lang="ru-RU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гг.</a:t>
            </a:r>
            <a:endParaRPr lang="ru-RU" sz="32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571612"/>
            <a:ext cx="45045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ходе русско-турецкой войны 1787—1791 годов Ф. Ф. Ушаков </a:t>
            </a:r>
            <a:r>
              <a:rPr lang="ru-RU" sz="2400" dirty="0" smtClean="0"/>
              <a:t>внес </a:t>
            </a:r>
            <a:r>
              <a:rPr lang="ru-RU" sz="2400" dirty="0"/>
              <a:t>серьёзный вклад в развитие тактики парусного флота. </a:t>
            </a:r>
            <a:r>
              <a:rPr lang="ru-RU" sz="2400" dirty="0" smtClean="0"/>
              <a:t>Его </a:t>
            </a:r>
            <a:r>
              <a:rPr lang="ru-RU" sz="2400" dirty="0"/>
              <a:t>отличали быстрая оценка боевой обстановки, точный расчет всех факторов успеха и решительная атака. В связи с этим адмирала Ф. Ф. Ушакова по праву можно считать основателем русской тактической школы в военно-морском деле.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61062"/>
            <a:ext cx="3765798" cy="3636685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  <a:sp3d>
            <a:bevelT/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995316"/>
      </p:ext>
    </p:extLst>
  </p:cSld>
  <p:clrMapOvr>
    <a:masterClrMapping/>
  </p:clrMapOvr>
  <p:transition spd="slow" advTm="1271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928670"/>
            <a:ext cx="4209781" cy="3185365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500562" y="357166"/>
            <a:ext cx="37862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войну Ушаков действовал творчески, смело и решительно.  В самых тяжелых сражениях он направлял свой корабль передовым, показывая пример мужества другим командирам. </a:t>
            </a:r>
            <a:endParaRPr lang="ru-RU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3049385"/>
      </p:ext>
    </p:extLst>
  </p:cSld>
  <p:clrMapOvr>
    <a:masterClrMapping/>
  </p:clrMapOvr>
  <p:transition spd="slow" advTm="131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51"/>
            <a:ext cx="9272910" cy="707235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2857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Битва у острова </a:t>
            </a:r>
            <a:r>
              <a:rPr lang="ru-RU" dirty="0" err="1" smtClean="0">
                <a:solidFill>
                  <a:srgbClr val="002060"/>
                </a:solidFill>
              </a:rPr>
              <a:t>Фидониси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1285860"/>
            <a:ext cx="4042301" cy="305720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sp>
        <p:nvSpPr>
          <p:cNvPr id="6" name="TextBox 5"/>
          <p:cNvSpPr txBox="1"/>
          <p:nvPr/>
        </p:nvSpPr>
        <p:spPr>
          <a:xfrm>
            <a:off x="1357290" y="857232"/>
            <a:ext cx="34290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Утром </a:t>
            </a:r>
            <a:r>
              <a:rPr lang="ru-RU" sz="2400" dirty="0" smtClean="0">
                <a:solidFill>
                  <a:srgbClr val="990000"/>
                </a:solidFill>
              </a:rPr>
              <a:t>14 июля 1788 года </a:t>
            </a:r>
            <a:r>
              <a:rPr lang="ru-RU" sz="2400" dirty="0" smtClean="0"/>
              <a:t>русское и турецкое судна встретились недалеко от дельты Дуная у острова </a:t>
            </a:r>
            <a:r>
              <a:rPr lang="ru-RU" sz="2400" dirty="0" err="1" smtClean="0"/>
              <a:t>Фидониси</a:t>
            </a:r>
            <a:r>
              <a:rPr lang="ru-RU" sz="2400" dirty="0" smtClean="0"/>
              <a:t>. Турецкий флот значительно превышал российский… Корабль «Святой Павел» под командованием Ушакова устремился на помощь нашим суднам. Не выдержав натиска, турки были вынуждены отступить. </a:t>
            </a:r>
            <a:endParaRPr lang="ru-RU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9071048"/>
      </p:ext>
    </p:extLst>
  </p:cSld>
  <p:clrMapOvr>
    <a:masterClrMapping/>
  </p:clrMapOvr>
  <p:transition spd="slow" advTm="1428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475" y="-244475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576234" y="980728"/>
            <a:ext cx="3995766" cy="56975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В 1789 году Ф.Ф. Ушаков был произведён в контр-адмиралы.</a:t>
            </a:r>
          </a:p>
          <a:p>
            <a:endParaRPr lang="ru-RU" sz="4800" dirty="0"/>
          </a:p>
        </p:txBody>
      </p:sp>
      <p:pic>
        <p:nvPicPr>
          <p:cNvPr id="10" name="Содержимое 9" descr="i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438" y="785794"/>
            <a:ext cx="3669049" cy="5143526"/>
          </a:xfrm>
          <a:prstGeom prst="rect">
            <a:avLst/>
          </a:prstGeom>
          <a:ln w="228600" cap="sq" cmpd="thickThin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11367993"/>
      </p:ext>
    </p:extLst>
  </p:cSld>
  <p:clrMapOvr>
    <a:masterClrMapping/>
  </p:clrMapOvr>
  <p:transition spd="slow" advTm="5554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-214338"/>
            <a:ext cx="9632950" cy="73469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7224" y="285728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Сражение у мыса 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Тендра</a:t>
            </a:r>
            <a:endParaRPr lang="ru-RU" sz="3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62436" y="1133571"/>
            <a:ext cx="40005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Произошло 28-29 августа (8-9 сентября) 1790 года. Русские корабли шли на турок со стороны Севастополя. Их появление привело врагов в замешательство, и вражеские корабли стремительно начали отступать к Дунаю. Корабль Ушакова «Рождество Христово» наступал на неприятеля…</a:t>
            </a:r>
            <a:endParaRPr lang="ru-RU" sz="2400" dirty="0"/>
          </a:p>
        </p:txBody>
      </p:sp>
      <p:pic>
        <p:nvPicPr>
          <p:cNvPr id="6" name="Рисунок 5" descr="img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71546"/>
            <a:ext cx="4038600" cy="3028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8660579"/>
      </p:ext>
    </p:extLst>
  </p:cSld>
  <p:clrMapOvr>
    <a:masterClrMapping/>
  </p:clrMapOvr>
  <p:transition spd="slow" advTm="100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085495"/>
            <a:ext cx="1232520" cy="887414"/>
          </a:xfr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908" y="-50732"/>
            <a:ext cx="9145016" cy="697480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8439" y="620516"/>
            <a:ext cx="46001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К 17 часам вся турецкая линия была окончательно разбита. Не в силах сопротивляться русскому флоту, турки вынуждены были бежать с места сражения.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636" y="928669"/>
            <a:ext cx="3552136" cy="25080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6424551"/>
      </p:ext>
    </p:extLst>
  </p:cSld>
  <p:clrMapOvr>
    <a:masterClrMapping/>
  </p:clrMapOvr>
  <p:transition spd="slow" advTm="829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614</Words>
  <Application>Microsoft Office PowerPoint</Application>
  <PresentationFormat>Экран (4:3)</PresentationFormat>
  <Paragraphs>35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Batang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Битва у острова Фидониси</vt:lpstr>
      <vt:lpstr>Презентация PowerPoint</vt:lpstr>
      <vt:lpstr>Презентация PowerPoint</vt:lpstr>
      <vt:lpstr>ча</vt:lpstr>
      <vt:lpstr>Презентация PowerPoint</vt:lpstr>
      <vt:lpstr>Презентация PowerPoint</vt:lpstr>
      <vt:lpstr>Презентация PowerPoint</vt:lpstr>
      <vt:lpstr>Действия в Средиземном море</vt:lpstr>
      <vt:lpstr>Презентация PowerPoint</vt:lpstr>
      <vt:lpstr>Канонизация</vt:lpstr>
      <vt:lpstr>ВЕЛИЧАЕМ ТЯ, СВЯТЫЙ ПРАВЕДНЫЙ ВОЕВОДО ФЕОДОРЕ, НА СУШЕ И НА МОРЕ ПРАВОСЛАВИЕ УТВЕРДИВШАГО И РУСЬ ПРОСЛАВЛЬШАГО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Вера</cp:lastModifiedBy>
  <cp:revision>68</cp:revision>
  <dcterms:modified xsi:type="dcterms:W3CDTF">2014-04-11T09:03:28Z</dcterms:modified>
</cp:coreProperties>
</file>