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14" r:id="rId4"/>
    <p:sldMasterId id="2147483732" r:id="rId5"/>
    <p:sldMasterId id="2147483750" r:id="rId6"/>
    <p:sldMasterId id="2147483768" r:id="rId7"/>
  </p:sldMasterIdLst>
  <p:notesMasterIdLst>
    <p:notesMasterId r:id="rId23"/>
  </p:notesMasterIdLst>
  <p:sldIdLst>
    <p:sldId id="256" r:id="rId8"/>
    <p:sldId id="258" r:id="rId9"/>
    <p:sldId id="259" r:id="rId10"/>
    <p:sldId id="260" r:id="rId11"/>
    <p:sldId id="261" r:id="rId12"/>
    <p:sldId id="262" r:id="rId13"/>
    <p:sldId id="263" r:id="rId14"/>
    <p:sldId id="267" r:id="rId15"/>
    <p:sldId id="264" r:id="rId16"/>
    <p:sldId id="268" r:id="rId17"/>
    <p:sldId id="269" r:id="rId18"/>
    <p:sldId id="265" r:id="rId19"/>
    <p:sldId id="266" r:id="rId20"/>
    <p:sldId id="270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884" autoAdjust="0"/>
  </p:normalViewPr>
  <p:slideViewPr>
    <p:cSldViewPr snapToGrid="0">
      <p:cViewPr varScale="1">
        <p:scale>
          <a:sx n="70" d="100"/>
          <a:sy n="70" d="100"/>
        </p:scale>
        <p:origin x="17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C9372-D62D-4659-AE02-73888AD749B1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C41C50-97B6-40A7-B8B4-13DAF0994780}">
      <dgm:prSet phldrT="[Текст]"/>
      <dgm:spPr/>
      <dgm:t>
        <a:bodyPr/>
        <a:lstStyle/>
        <a:p>
          <a:r>
            <a:rPr lang="ru-RU" dirty="0" smtClean="0"/>
            <a:t>ГРЕХ – ПЕРЕВОД ГРЕЧЕСКОГО СЛОВА «ΑΜΑΡΤΙΑ», КОТОРОЕ БУКВАЛЬНО ОЗНАЧАЕТ ПРОМАХ ИЛИ НЕПОПАДАНИЕ В ЦЕЛЬ.</a:t>
          </a:r>
        </a:p>
        <a:p>
          <a:r>
            <a:rPr lang="ru-RU" dirty="0" smtClean="0"/>
            <a:t> </a:t>
          </a:r>
          <a:endParaRPr lang="ru-RU" dirty="0"/>
        </a:p>
      </dgm:t>
    </dgm:pt>
    <dgm:pt modelId="{1AD371AF-CF30-4B48-83C4-5C477AECFBE2}" type="parTrans" cxnId="{322074B1-01A5-4AFB-9D13-9DEC5A2A5D5B}">
      <dgm:prSet/>
      <dgm:spPr/>
      <dgm:t>
        <a:bodyPr/>
        <a:lstStyle/>
        <a:p>
          <a:endParaRPr lang="ru-RU"/>
        </a:p>
      </dgm:t>
    </dgm:pt>
    <dgm:pt modelId="{1B413D6B-F48F-4217-A0D8-A9F3BD099F7B}" type="sibTrans" cxnId="{322074B1-01A5-4AFB-9D13-9DEC5A2A5D5B}">
      <dgm:prSet/>
      <dgm:spPr/>
      <dgm:t>
        <a:bodyPr/>
        <a:lstStyle/>
        <a:p>
          <a:endParaRPr lang="ru-RU"/>
        </a:p>
      </dgm:t>
    </dgm:pt>
    <dgm:pt modelId="{93E685C2-1B8E-4EED-AA57-C342B3254905}">
      <dgm:prSet phldrT="[Текст]"/>
      <dgm:spPr/>
      <dgm:t>
        <a:bodyPr/>
        <a:lstStyle/>
        <a:p>
          <a:r>
            <a:rPr lang="ru-RU" u="sng" dirty="0" smtClean="0"/>
            <a:t>ГРЕХ И ЕСТЬ НЕСООТВЕТСТВИЕ ЧЕЛОВЕКА ЦЕЛИ СВОЕГО СУЩЕСТВОВАНИЯ, </a:t>
          </a:r>
        </a:p>
        <a:p>
          <a:r>
            <a:rPr lang="ru-RU" dirty="0" smtClean="0"/>
            <a:t>«ЕСТЬ УКЛОНЕНИЕ ОТ ЦЕЛИ НАЗНАЧЕННОЙ ЧЕЛОВЕКУ ПО ПРИРОДЕ» (блаж. </a:t>
          </a:r>
          <a:r>
            <a:rPr lang="ru-RU" dirty="0" err="1" smtClean="0"/>
            <a:t>Феофилакт</a:t>
          </a:r>
          <a:r>
            <a:rPr lang="ru-RU" dirty="0" smtClean="0"/>
            <a:t> Болгарский) </a:t>
          </a:r>
          <a:endParaRPr lang="ru-RU" dirty="0"/>
        </a:p>
      </dgm:t>
    </dgm:pt>
    <dgm:pt modelId="{683F373B-8B38-404B-A666-A0694AC5FA75}" type="sibTrans" cxnId="{3A8B102E-A538-4542-9DC9-D41FE52650D7}">
      <dgm:prSet/>
      <dgm:spPr/>
      <dgm:t>
        <a:bodyPr/>
        <a:lstStyle/>
        <a:p>
          <a:endParaRPr lang="ru-RU"/>
        </a:p>
      </dgm:t>
    </dgm:pt>
    <dgm:pt modelId="{833AF591-0F6B-41F4-9433-FBDB46F09E98}" type="parTrans" cxnId="{3A8B102E-A538-4542-9DC9-D41FE52650D7}">
      <dgm:prSet/>
      <dgm:spPr/>
      <dgm:t>
        <a:bodyPr/>
        <a:lstStyle/>
        <a:p>
          <a:endParaRPr lang="ru-RU"/>
        </a:p>
      </dgm:t>
    </dgm:pt>
    <dgm:pt modelId="{7B073713-F1A0-44DC-B02D-ED749602584A}" type="pres">
      <dgm:prSet presAssocID="{6CDC9372-D62D-4659-AE02-73888AD749B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DAC5A0-1A34-4348-B3A1-37F65AB73DC0}" type="pres">
      <dgm:prSet presAssocID="{6CDC9372-D62D-4659-AE02-73888AD749B1}" presName="divider" presStyleLbl="fgShp" presStyleIdx="0" presStyleCnt="1"/>
      <dgm:spPr/>
    </dgm:pt>
    <dgm:pt modelId="{AD5A1B71-AF8F-4958-8F26-34C1511EE6B8}" type="pres">
      <dgm:prSet presAssocID="{B5C41C50-97B6-40A7-B8B4-13DAF0994780}" presName="downArrow" presStyleLbl="node1" presStyleIdx="0" presStyleCnt="2"/>
      <dgm:spPr/>
    </dgm:pt>
    <dgm:pt modelId="{D8441B33-88BB-4070-A306-634A98D5F585}" type="pres">
      <dgm:prSet presAssocID="{B5C41C50-97B6-40A7-B8B4-13DAF0994780}" presName="downArrowText" presStyleLbl="revTx" presStyleIdx="0" presStyleCnt="2" custScaleX="173542" custScaleY="121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18F4A-E95C-4ED7-8370-57E07C4732C4}" type="pres">
      <dgm:prSet presAssocID="{93E685C2-1B8E-4EED-AA57-C342B3254905}" presName="upArrow" presStyleLbl="node1" presStyleIdx="1" presStyleCnt="2"/>
      <dgm:spPr/>
    </dgm:pt>
    <dgm:pt modelId="{EDEE5551-54F5-4321-A1CC-DFE952ACA8C8}" type="pres">
      <dgm:prSet presAssocID="{93E685C2-1B8E-4EED-AA57-C342B3254905}" presName="upArrowText" presStyleLbl="revTx" presStyleIdx="1" presStyleCnt="2" custScaleX="178594" custLinFactNeighborX="-10889" custLinFactNeighborY="4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62AA76-C012-49E6-88B9-F1FDC7BFF9DC}" type="presOf" srcId="{93E685C2-1B8E-4EED-AA57-C342B3254905}" destId="{EDEE5551-54F5-4321-A1CC-DFE952ACA8C8}" srcOrd="0" destOrd="0" presId="urn:microsoft.com/office/officeart/2005/8/layout/arrow3"/>
    <dgm:cxn modelId="{AA95D2D6-20F3-45E1-9ED9-8139A7B5D819}" type="presOf" srcId="{6CDC9372-D62D-4659-AE02-73888AD749B1}" destId="{7B073713-F1A0-44DC-B02D-ED749602584A}" srcOrd="0" destOrd="0" presId="urn:microsoft.com/office/officeart/2005/8/layout/arrow3"/>
    <dgm:cxn modelId="{3A8B102E-A538-4542-9DC9-D41FE52650D7}" srcId="{6CDC9372-D62D-4659-AE02-73888AD749B1}" destId="{93E685C2-1B8E-4EED-AA57-C342B3254905}" srcOrd="1" destOrd="0" parTransId="{833AF591-0F6B-41F4-9433-FBDB46F09E98}" sibTransId="{683F373B-8B38-404B-A666-A0694AC5FA75}"/>
    <dgm:cxn modelId="{322074B1-01A5-4AFB-9D13-9DEC5A2A5D5B}" srcId="{6CDC9372-D62D-4659-AE02-73888AD749B1}" destId="{B5C41C50-97B6-40A7-B8B4-13DAF0994780}" srcOrd="0" destOrd="0" parTransId="{1AD371AF-CF30-4B48-83C4-5C477AECFBE2}" sibTransId="{1B413D6B-F48F-4217-A0D8-A9F3BD099F7B}"/>
    <dgm:cxn modelId="{98F32948-2190-4186-B4D5-DBA2A6F2FD30}" type="presOf" srcId="{B5C41C50-97B6-40A7-B8B4-13DAF0994780}" destId="{D8441B33-88BB-4070-A306-634A98D5F585}" srcOrd="0" destOrd="0" presId="urn:microsoft.com/office/officeart/2005/8/layout/arrow3"/>
    <dgm:cxn modelId="{05D7D4FF-F692-43A8-A7DB-FFE8BDDEC487}" type="presParOf" srcId="{7B073713-F1A0-44DC-B02D-ED749602584A}" destId="{6DDAC5A0-1A34-4348-B3A1-37F65AB73DC0}" srcOrd="0" destOrd="0" presId="urn:microsoft.com/office/officeart/2005/8/layout/arrow3"/>
    <dgm:cxn modelId="{64657D91-4807-4CE3-8C25-22BEC4249ACB}" type="presParOf" srcId="{7B073713-F1A0-44DC-B02D-ED749602584A}" destId="{AD5A1B71-AF8F-4958-8F26-34C1511EE6B8}" srcOrd="1" destOrd="0" presId="urn:microsoft.com/office/officeart/2005/8/layout/arrow3"/>
    <dgm:cxn modelId="{9281B582-07FA-458E-8EC5-D38F03C8628D}" type="presParOf" srcId="{7B073713-F1A0-44DC-B02D-ED749602584A}" destId="{D8441B33-88BB-4070-A306-634A98D5F585}" srcOrd="2" destOrd="0" presId="urn:microsoft.com/office/officeart/2005/8/layout/arrow3"/>
    <dgm:cxn modelId="{3467C30A-ACD6-4E81-A445-728D9C8ABE81}" type="presParOf" srcId="{7B073713-F1A0-44DC-B02D-ED749602584A}" destId="{BBC18F4A-E95C-4ED7-8370-57E07C4732C4}" srcOrd="3" destOrd="0" presId="urn:microsoft.com/office/officeart/2005/8/layout/arrow3"/>
    <dgm:cxn modelId="{FD396458-234B-4ACA-A1D4-11A344D0F9C2}" type="presParOf" srcId="{7B073713-F1A0-44DC-B02D-ED749602584A}" destId="{EDEE5551-54F5-4321-A1CC-DFE952ACA8C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54F46-EF20-4E7B-8168-35DFF505788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BB82FE-74F6-4326-8010-3D5A7F44D747}">
      <dgm:prSet phldrT="[Текст]"/>
      <dgm:spPr/>
      <dgm:t>
        <a:bodyPr/>
        <a:lstStyle/>
        <a:p>
          <a:r>
            <a:rPr lang="ru-RU" dirty="0" smtClean="0"/>
            <a:t>Грех -</a:t>
          </a:r>
          <a:endParaRPr lang="ru-RU" dirty="0"/>
        </a:p>
      </dgm:t>
    </dgm:pt>
    <dgm:pt modelId="{D29E77A0-B8F2-4288-880A-118B1F3F3691}" type="parTrans" cxnId="{98F00A9E-2055-4933-8219-E44D7B348653}">
      <dgm:prSet/>
      <dgm:spPr/>
      <dgm:t>
        <a:bodyPr/>
        <a:lstStyle/>
        <a:p>
          <a:endParaRPr lang="ru-RU"/>
        </a:p>
      </dgm:t>
    </dgm:pt>
    <dgm:pt modelId="{06E6FE99-16CC-4AC8-8A8B-313C4DC5445E}" type="sibTrans" cxnId="{98F00A9E-2055-4933-8219-E44D7B348653}">
      <dgm:prSet/>
      <dgm:spPr/>
      <dgm:t>
        <a:bodyPr/>
        <a:lstStyle/>
        <a:p>
          <a:endParaRPr lang="ru-RU"/>
        </a:p>
      </dgm:t>
    </dgm:pt>
    <dgm:pt modelId="{BE7D61F5-CC04-4735-B638-84C71F703481}">
      <dgm:prSet phldrT="[Текст]" custT="1"/>
      <dgm:spPr/>
      <dgm:t>
        <a:bodyPr/>
        <a:lstStyle/>
        <a:p>
          <a:r>
            <a:rPr lang="ru-RU" sz="1100" dirty="0" smtClean="0"/>
            <a:t>ЕСТЬ БЕЗЗАКОНИЕ</a:t>
          </a:r>
        </a:p>
        <a:p>
          <a:r>
            <a:rPr lang="ru-RU" sz="1100" dirty="0" smtClean="0"/>
            <a:t>(1Ин.3:4)</a:t>
          </a:r>
        </a:p>
        <a:p>
          <a:r>
            <a:rPr lang="ru-RU" sz="1100" dirty="0" smtClean="0"/>
            <a:t>ГРЕХ - ЭТО ЗЛАЯ ВОЛЯ ЧЕЛОВЕКА.</a:t>
          </a:r>
        </a:p>
        <a:p>
          <a:r>
            <a:rPr lang="ru-RU" sz="1400" dirty="0" smtClean="0"/>
            <a:t>Грех – это болезнь,</a:t>
          </a:r>
        </a:p>
        <a:p>
          <a:r>
            <a:rPr lang="ru-RU" sz="1400" dirty="0" smtClean="0"/>
            <a:t>ненормальность,</a:t>
          </a:r>
        </a:p>
        <a:p>
          <a:r>
            <a:rPr lang="ru-RU" sz="1400" dirty="0" smtClean="0"/>
            <a:t>неспособность, </a:t>
          </a:r>
        </a:p>
        <a:p>
          <a:r>
            <a:rPr lang="ru-RU" sz="1400" dirty="0" smtClean="0"/>
            <a:t>страстность</a:t>
          </a:r>
          <a:endParaRPr lang="ru-RU" sz="1400" dirty="0"/>
        </a:p>
      </dgm:t>
    </dgm:pt>
    <dgm:pt modelId="{E42FC216-163B-4B75-831C-705392622687}" type="parTrans" cxnId="{D3DE6C6A-EC33-47F4-9F12-27735277F2DE}">
      <dgm:prSet/>
      <dgm:spPr/>
      <dgm:t>
        <a:bodyPr/>
        <a:lstStyle/>
        <a:p>
          <a:endParaRPr lang="ru-RU"/>
        </a:p>
      </dgm:t>
    </dgm:pt>
    <dgm:pt modelId="{97C64A2D-3732-4ADA-A543-A7B2B0DA1048}" type="sibTrans" cxnId="{D3DE6C6A-EC33-47F4-9F12-27735277F2DE}">
      <dgm:prSet/>
      <dgm:spPr/>
      <dgm:t>
        <a:bodyPr/>
        <a:lstStyle/>
        <a:p>
          <a:endParaRPr lang="ru-RU"/>
        </a:p>
      </dgm:t>
    </dgm:pt>
    <dgm:pt modelId="{49A4B0AF-2872-4D67-AD7B-499B2FB2568E}">
      <dgm:prSet phldrT="[Текст]"/>
      <dgm:spPr/>
      <dgm:t>
        <a:bodyPr/>
        <a:lstStyle/>
        <a:p>
          <a:r>
            <a:rPr lang="ru-RU" dirty="0" smtClean="0"/>
            <a:t>Грех -</a:t>
          </a:r>
          <a:endParaRPr lang="ru-RU" dirty="0"/>
        </a:p>
      </dgm:t>
    </dgm:pt>
    <dgm:pt modelId="{1E852EA4-1AA0-4D0A-8EC3-6C934E5D0F40}" type="parTrans" cxnId="{E8DA1269-98EF-4720-AE34-2977386A92DB}">
      <dgm:prSet/>
      <dgm:spPr/>
      <dgm:t>
        <a:bodyPr/>
        <a:lstStyle/>
        <a:p>
          <a:endParaRPr lang="ru-RU"/>
        </a:p>
      </dgm:t>
    </dgm:pt>
    <dgm:pt modelId="{82533491-B3FC-47E7-A73F-C75C19D21ED4}" type="sibTrans" cxnId="{E8DA1269-98EF-4720-AE34-2977386A92DB}">
      <dgm:prSet/>
      <dgm:spPr/>
      <dgm:t>
        <a:bodyPr/>
        <a:lstStyle/>
        <a:p>
          <a:endParaRPr lang="ru-RU"/>
        </a:p>
      </dgm:t>
    </dgm:pt>
    <dgm:pt modelId="{19FC5F16-D8AE-4270-85CF-86FE0E299968}">
      <dgm:prSet phldrT="[Текст]"/>
      <dgm:spPr/>
      <dgm:t>
        <a:bodyPr/>
        <a:lstStyle/>
        <a:p>
          <a:r>
            <a:rPr lang="ru-RU" dirty="0" smtClean="0"/>
            <a:t>ЭТО НЕДОБРОЕ</a:t>
          </a:r>
        </a:p>
        <a:p>
          <a:r>
            <a:rPr lang="ru-RU" dirty="0" smtClean="0"/>
            <a:t> ДЕЛО, </a:t>
          </a:r>
        </a:p>
        <a:p>
          <a:r>
            <a:rPr lang="ru-RU" dirty="0" smtClean="0"/>
            <a:t>СЛОВО, </a:t>
          </a:r>
        </a:p>
        <a:p>
          <a:r>
            <a:rPr lang="ru-RU" dirty="0" smtClean="0"/>
            <a:t>ПОМЫШЛЕНИЕ/</a:t>
          </a:r>
        </a:p>
        <a:p>
          <a:r>
            <a:rPr lang="ru-RU" dirty="0" smtClean="0"/>
            <a:t>МЫСЛЬ </a:t>
          </a:r>
        </a:p>
        <a:p>
          <a:r>
            <a:rPr lang="ru-RU" dirty="0" smtClean="0"/>
            <a:t>ИЛИ ЧУВСТВО.</a:t>
          </a:r>
        </a:p>
        <a:p>
          <a:endParaRPr lang="ru-RU" dirty="0"/>
        </a:p>
      </dgm:t>
    </dgm:pt>
    <dgm:pt modelId="{9E01ECFE-8666-4C00-817C-F9CE0C9E632A}" type="parTrans" cxnId="{D9731A15-36C2-4C50-8F39-CE1F4B635E15}">
      <dgm:prSet/>
      <dgm:spPr/>
      <dgm:t>
        <a:bodyPr/>
        <a:lstStyle/>
        <a:p>
          <a:endParaRPr lang="ru-RU"/>
        </a:p>
      </dgm:t>
    </dgm:pt>
    <dgm:pt modelId="{B8770719-C253-4ADE-99A3-D75AB86F4DAE}" type="sibTrans" cxnId="{D9731A15-36C2-4C50-8F39-CE1F4B635E15}">
      <dgm:prSet/>
      <dgm:spPr/>
      <dgm:t>
        <a:bodyPr/>
        <a:lstStyle/>
        <a:p>
          <a:endParaRPr lang="ru-RU"/>
        </a:p>
      </dgm:t>
    </dgm:pt>
    <dgm:pt modelId="{32E2B39A-F2EB-4956-A476-CB055B266F10}">
      <dgm:prSet phldrT="[Текст]"/>
      <dgm:spPr/>
      <dgm:t>
        <a:bodyPr/>
        <a:lstStyle/>
        <a:p>
          <a:r>
            <a:rPr lang="ru-RU" dirty="0" smtClean="0"/>
            <a:t>Грех -</a:t>
          </a:r>
          <a:endParaRPr lang="ru-RU" dirty="0"/>
        </a:p>
      </dgm:t>
    </dgm:pt>
    <dgm:pt modelId="{46973D6A-959B-42F3-AD05-0082B41A9C30}" type="parTrans" cxnId="{F80285F4-A672-4394-92BA-B7625925AE3B}">
      <dgm:prSet/>
      <dgm:spPr/>
      <dgm:t>
        <a:bodyPr/>
        <a:lstStyle/>
        <a:p>
          <a:endParaRPr lang="ru-RU"/>
        </a:p>
      </dgm:t>
    </dgm:pt>
    <dgm:pt modelId="{42519E82-1491-4ED7-971C-C2CF18AF8FFB}" type="sibTrans" cxnId="{F80285F4-A672-4394-92BA-B7625925AE3B}">
      <dgm:prSet/>
      <dgm:spPr/>
      <dgm:t>
        <a:bodyPr/>
        <a:lstStyle/>
        <a:p>
          <a:endParaRPr lang="ru-RU"/>
        </a:p>
      </dgm:t>
    </dgm:pt>
    <dgm:pt modelId="{A00DD5E7-44B8-4031-9E7A-D986819CBBAA}">
      <dgm:prSet phldrT="[Текст]" custT="1"/>
      <dgm:spPr/>
      <dgm:t>
        <a:bodyPr/>
        <a:lstStyle/>
        <a:p>
          <a:r>
            <a:rPr lang="ru-RU" sz="1600" dirty="0" smtClean="0"/>
            <a:t>Создает иллюзию радости, умножает проблемы, лишает сил.</a:t>
          </a:r>
        </a:p>
        <a:p>
          <a:r>
            <a:rPr lang="ru-RU" sz="1600" dirty="0" smtClean="0"/>
            <a:t>Грех есть разложение, гниль, боль, гибель. </a:t>
          </a:r>
          <a:endParaRPr lang="ru-RU" sz="1600" dirty="0"/>
        </a:p>
      </dgm:t>
    </dgm:pt>
    <dgm:pt modelId="{6FD31C02-A937-4BA5-B237-ACBBD067C5B8}" type="parTrans" cxnId="{7776BBF7-FA4F-4BE2-8D90-11C887E69581}">
      <dgm:prSet/>
      <dgm:spPr/>
      <dgm:t>
        <a:bodyPr/>
        <a:lstStyle/>
        <a:p>
          <a:endParaRPr lang="ru-RU"/>
        </a:p>
      </dgm:t>
    </dgm:pt>
    <dgm:pt modelId="{6A0C956D-0DAE-4B50-A985-3C617F80065B}" type="sibTrans" cxnId="{7776BBF7-FA4F-4BE2-8D90-11C887E69581}">
      <dgm:prSet/>
      <dgm:spPr/>
      <dgm:t>
        <a:bodyPr/>
        <a:lstStyle/>
        <a:p>
          <a:endParaRPr lang="ru-RU"/>
        </a:p>
      </dgm:t>
    </dgm:pt>
    <dgm:pt modelId="{9F6A92DE-0C0D-4F2A-A88B-98D53961C9BC}">
      <dgm:prSet/>
      <dgm:spPr/>
      <dgm:t>
        <a:bodyPr/>
        <a:lstStyle/>
        <a:p>
          <a:endParaRPr lang="ru-RU" sz="1100" dirty="0" smtClean="0"/>
        </a:p>
      </dgm:t>
    </dgm:pt>
    <dgm:pt modelId="{1ADE1231-6EB8-4594-80F4-791888C8CF02}" type="parTrans" cxnId="{1DF93566-5F6F-4140-8B11-6AF546385886}">
      <dgm:prSet/>
      <dgm:spPr/>
      <dgm:t>
        <a:bodyPr/>
        <a:lstStyle/>
        <a:p>
          <a:endParaRPr lang="ru-RU"/>
        </a:p>
      </dgm:t>
    </dgm:pt>
    <dgm:pt modelId="{E0D4C59C-1CA7-4785-90B7-DFF6FDA06F7E}" type="sibTrans" cxnId="{1DF93566-5F6F-4140-8B11-6AF546385886}">
      <dgm:prSet/>
      <dgm:spPr/>
      <dgm:t>
        <a:bodyPr/>
        <a:lstStyle/>
        <a:p>
          <a:endParaRPr lang="ru-RU"/>
        </a:p>
      </dgm:t>
    </dgm:pt>
    <dgm:pt modelId="{94AE7FA7-7477-4A2F-AAA9-6445DE6BBD30}">
      <dgm:prSet/>
      <dgm:spPr/>
      <dgm:t>
        <a:bodyPr/>
        <a:lstStyle/>
        <a:p>
          <a:endParaRPr lang="ru-RU" sz="1100" dirty="0" smtClean="0"/>
        </a:p>
      </dgm:t>
    </dgm:pt>
    <dgm:pt modelId="{628D34CF-D304-4A95-890C-9ADD60F0DDD9}" type="parTrans" cxnId="{1F25916B-94CF-41AD-BFDC-073799D7EF2A}">
      <dgm:prSet/>
      <dgm:spPr/>
      <dgm:t>
        <a:bodyPr/>
        <a:lstStyle/>
        <a:p>
          <a:endParaRPr lang="ru-RU"/>
        </a:p>
      </dgm:t>
    </dgm:pt>
    <dgm:pt modelId="{358AC9DB-B565-4874-A95C-B9E73C28FC3B}" type="sibTrans" cxnId="{1F25916B-94CF-41AD-BFDC-073799D7EF2A}">
      <dgm:prSet/>
      <dgm:spPr/>
      <dgm:t>
        <a:bodyPr/>
        <a:lstStyle/>
        <a:p>
          <a:endParaRPr lang="ru-RU"/>
        </a:p>
      </dgm:t>
    </dgm:pt>
    <dgm:pt modelId="{D8444626-E5B8-4E29-A936-8B054F2E2399}">
      <dgm:prSet phldrT="[Текст]"/>
      <dgm:spPr/>
      <dgm:t>
        <a:bodyPr/>
        <a:lstStyle/>
        <a:p>
          <a:endParaRPr lang="ru-RU" sz="1100" dirty="0" smtClean="0"/>
        </a:p>
      </dgm:t>
    </dgm:pt>
    <dgm:pt modelId="{62DE61D0-2F77-4187-8167-D2F22F86900C}" type="parTrans" cxnId="{2D880EA9-F0AC-4536-A3F3-A99FCF40CC51}">
      <dgm:prSet/>
      <dgm:spPr/>
      <dgm:t>
        <a:bodyPr/>
        <a:lstStyle/>
        <a:p>
          <a:endParaRPr lang="ru-RU"/>
        </a:p>
      </dgm:t>
    </dgm:pt>
    <dgm:pt modelId="{1D737353-51AF-4C89-BF4A-C6A7AB644B91}" type="sibTrans" cxnId="{2D880EA9-F0AC-4536-A3F3-A99FCF40CC51}">
      <dgm:prSet/>
      <dgm:spPr/>
      <dgm:t>
        <a:bodyPr/>
        <a:lstStyle/>
        <a:p>
          <a:endParaRPr lang="ru-RU"/>
        </a:p>
      </dgm:t>
    </dgm:pt>
    <dgm:pt modelId="{EE903580-9640-436B-B94E-302606D8A9A6}">
      <dgm:prSet phldrT="[Текст]"/>
      <dgm:spPr/>
      <dgm:t>
        <a:bodyPr/>
        <a:lstStyle/>
        <a:p>
          <a:endParaRPr lang="ru-RU" sz="1100" dirty="0" smtClean="0"/>
        </a:p>
      </dgm:t>
    </dgm:pt>
    <dgm:pt modelId="{D5DB6CE2-BC4B-49F4-B913-917B2CACD598}" type="parTrans" cxnId="{681DFED6-ACCE-44EC-8E68-879B01F0A257}">
      <dgm:prSet/>
      <dgm:spPr/>
      <dgm:t>
        <a:bodyPr/>
        <a:lstStyle/>
        <a:p>
          <a:endParaRPr lang="ru-RU"/>
        </a:p>
      </dgm:t>
    </dgm:pt>
    <dgm:pt modelId="{B56626C0-3E19-4BE4-AE02-AFA5B1C5BB0F}" type="sibTrans" cxnId="{681DFED6-ACCE-44EC-8E68-879B01F0A257}">
      <dgm:prSet/>
      <dgm:spPr/>
      <dgm:t>
        <a:bodyPr/>
        <a:lstStyle/>
        <a:p>
          <a:endParaRPr lang="ru-RU"/>
        </a:p>
      </dgm:t>
    </dgm:pt>
    <dgm:pt modelId="{2B44D3DF-A731-4C2B-898B-568CAA6BF45A}" type="pres">
      <dgm:prSet presAssocID="{96554F46-EF20-4E7B-8168-35DFF505788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5A2AB5A-2F46-467D-89A6-752EC4815AF9}" type="pres">
      <dgm:prSet presAssocID="{D7BB82FE-74F6-4326-8010-3D5A7F44D747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6F7E5-2949-41C5-9412-424EAD7081A3}" type="pres">
      <dgm:prSet presAssocID="{D7BB82FE-74F6-4326-8010-3D5A7F44D747}" presName="childText1" presStyleLbl="solidAlignAcc1" presStyleIdx="0" presStyleCnt="3" custLinFactNeighborX="12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DEDB0-67FC-4E5B-982A-12961C06A74B}" type="pres">
      <dgm:prSet presAssocID="{49A4B0AF-2872-4D67-AD7B-499B2FB2568E}" presName="parentText2" presStyleLbl="node1" presStyleIdx="1" presStyleCnt="3" custLinFactNeighborX="-169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E272A-EA68-4B83-A92E-88B3A7295C78}" type="pres">
      <dgm:prSet presAssocID="{49A4B0AF-2872-4D67-AD7B-499B2FB2568E}" presName="childText2" presStyleLbl="solidAlignAcc1" presStyleIdx="1" presStyleCnt="3" custLinFactNeighborX="-847" custLinFactNeighborY="13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1F4B3-9A59-4D60-91D9-A588E4BF83F3}" type="pres">
      <dgm:prSet presAssocID="{32E2B39A-F2EB-4956-A476-CB055B266F10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DAFDB-B676-40C1-BE44-AFFF319F6C31}" type="pres">
      <dgm:prSet presAssocID="{32E2B39A-F2EB-4956-A476-CB055B266F10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742397-39AF-4C6A-A91C-DF953AFC2F5C}" type="presOf" srcId="{94AE7FA7-7477-4A2F-AAA9-6445DE6BBD30}" destId="{1FC6F7E5-2949-41C5-9412-424EAD7081A3}" srcOrd="0" destOrd="1" presId="urn:microsoft.com/office/officeart/2009/3/layout/IncreasingArrowsProcess"/>
    <dgm:cxn modelId="{912E26F4-EF6B-435A-87E6-A4C93EA310D7}" type="presOf" srcId="{9F6A92DE-0C0D-4F2A-A88B-98D53961C9BC}" destId="{1FC6F7E5-2949-41C5-9412-424EAD7081A3}" srcOrd="0" destOrd="2" presId="urn:microsoft.com/office/officeart/2009/3/layout/IncreasingArrowsProcess"/>
    <dgm:cxn modelId="{98F00A9E-2055-4933-8219-E44D7B348653}" srcId="{96554F46-EF20-4E7B-8168-35DFF505788E}" destId="{D7BB82FE-74F6-4326-8010-3D5A7F44D747}" srcOrd="0" destOrd="0" parTransId="{D29E77A0-B8F2-4288-880A-118B1F3F3691}" sibTransId="{06E6FE99-16CC-4AC8-8A8B-313C4DC5445E}"/>
    <dgm:cxn modelId="{31DC48E3-5198-40F7-AE5A-835315FD0AD0}" type="presOf" srcId="{BE7D61F5-CC04-4735-B638-84C71F703481}" destId="{1FC6F7E5-2949-41C5-9412-424EAD7081A3}" srcOrd="0" destOrd="0" presId="urn:microsoft.com/office/officeart/2009/3/layout/IncreasingArrowsProcess"/>
    <dgm:cxn modelId="{5AFEB982-DD9D-485F-AD4C-E945E6A9FAC1}" type="presOf" srcId="{32E2B39A-F2EB-4956-A476-CB055B266F10}" destId="{13A1F4B3-9A59-4D60-91D9-A588E4BF83F3}" srcOrd="0" destOrd="0" presId="urn:microsoft.com/office/officeart/2009/3/layout/IncreasingArrowsProcess"/>
    <dgm:cxn modelId="{1BBFB582-64B3-411F-A036-C2702BC6530C}" type="presOf" srcId="{D7BB82FE-74F6-4326-8010-3D5A7F44D747}" destId="{35A2AB5A-2F46-467D-89A6-752EC4815AF9}" srcOrd="0" destOrd="0" presId="urn:microsoft.com/office/officeart/2009/3/layout/IncreasingArrowsProcess"/>
    <dgm:cxn modelId="{6B8E1CBB-76CA-4348-9534-5FBCD6316189}" type="presOf" srcId="{96554F46-EF20-4E7B-8168-35DFF505788E}" destId="{2B44D3DF-A731-4C2B-898B-568CAA6BF45A}" srcOrd="0" destOrd="0" presId="urn:microsoft.com/office/officeart/2009/3/layout/IncreasingArrowsProcess"/>
    <dgm:cxn modelId="{0868DFF0-27AA-45F0-B1E2-290F584760DB}" type="presOf" srcId="{49A4B0AF-2872-4D67-AD7B-499B2FB2568E}" destId="{8ECDEDB0-67FC-4E5B-982A-12961C06A74B}" srcOrd="0" destOrd="0" presId="urn:microsoft.com/office/officeart/2009/3/layout/IncreasingArrowsProcess"/>
    <dgm:cxn modelId="{1F25916B-94CF-41AD-BFDC-073799D7EF2A}" srcId="{D7BB82FE-74F6-4326-8010-3D5A7F44D747}" destId="{94AE7FA7-7477-4A2F-AAA9-6445DE6BBD30}" srcOrd="1" destOrd="0" parTransId="{628D34CF-D304-4A95-890C-9ADD60F0DDD9}" sibTransId="{358AC9DB-B565-4874-A95C-B9E73C28FC3B}"/>
    <dgm:cxn modelId="{681DFED6-ACCE-44EC-8E68-879B01F0A257}" srcId="{32E2B39A-F2EB-4956-A476-CB055B266F10}" destId="{EE903580-9640-436B-B94E-302606D8A9A6}" srcOrd="2" destOrd="0" parTransId="{D5DB6CE2-BC4B-49F4-B913-917B2CACD598}" sibTransId="{B56626C0-3E19-4BE4-AE02-AFA5B1C5BB0F}"/>
    <dgm:cxn modelId="{F80285F4-A672-4394-92BA-B7625925AE3B}" srcId="{96554F46-EF20-4E7B-8168-35DFF505788E}" destId="{32E2B39A-F2EB-4956-A476-CB055B266F10}" srcOrd="2" destOrd="0" parTransId="{46973D6A-959B-42F3-AD05-0082B41A9C30}" sibTransId="{42519E82-1491-4ED7-971C-C2CF18AF8FFB}"/>
    <dgm:cxn modelId="{B83BD7E3-E869-4085-8C38-71B797230EDF}" type="presOf" srcId="{19FC5F16-D8AE-4270-85CF-86FE0E299968}" destId="{889E272A-EA68-4B83-A92E-88B3A7295C78}" srcOrd="0" destOrd="0" presId="urn:microsoft.com/office/officeart/2009/3/layout/IncreasingArrowsProcess"/>
    <dgm:cxn modelId="{2D880EA9-F0AC-4536-A3F3-A99FCF40CC51}" srcId="{32E2B39A-F2EB-4956-A476-CB055B266F10}" destId="{D8444626-E5B8-4E29-A936-8B054F2E2399}" srcOrd="1" destOrd="0" parTransId="{62DE61D0-2F77-4187-8167-D2F22F86900C}" sibTransId="{1D737353-51AF-4C89-BF4A-C6A7AB644B91}"/>
    <dgm:cxn modelId="{D9731A15-36C2-4C50-8F39-CE1F4B635E15}" srcId="{49A4B0AF-2872-4D67-AD7B-499B2FB2568E}" destId="{19FC5F16-D8AE-4270-85CF-86FE0E299968}" srcOrd="0" destOrd="0" parTransId="{9E01ECFE-8666-4C00-817C-F9CE0C9E632A}" sibTransId="{B8770719-C253-4ADE-99A3-D75AB86F4DAE}"/>
    <dgm:cxn modelId="{798251FA-AA82-4F71-88E3-3E0777AD9725}" type="presOf" srcId="{D8444626-E5B8-4E29-A936-8B054F2E2399}" destId="{A3FDAFDB-B676-40C1-BE44-AFFF319F6C31}" srcOrd="0" destOrd="1" presId="urn:microsoft.com/office/officeart/2009/3/layout/IncreasingArrowsProcess"/>
    <dgm:cxn modelId="{1DF93566-5F6F-4140-8B11-6AF546385886}" srcId="{D7BB82FE-74F6-4326-8010-3D5A7F44D747}" destId="{9F6A92DE-0C0D-4F2A-A88B-98D53961C9BC}" srcOrd="2" destOrd="0" parTransId="{1ADE1231-6EB8-4594-80F4-791888C8CF02}" sibTransId="{E0D4C59C-1CA7-4785-90B7-DFF6FDA06F7E}"/>
    <dgm:cxn modelId="{E8DA1269-98EF-4720-AE34-2977386A92DB}" srcId="{96554F46-EF20-4E7B-8168-35DFF505788E}" destId="{49A4B0AF-2872-4D67-AD7B-499B2FB2568E}" srcOrd="1" destOrd="0" parTransId="{1E852EA4-1AA0-4D0A-8EC3-6C934E5D0F40}" sibTransId="{82533491-B3FC-47E7-A73F-C75C19D21ED4}"/>
    <dgm:cxn modelId="{B0258C72-7761-4793-A011-3F07D56609E9}" type="presOf" srcId="{EE903580-9640-436B-B94E-302606D8A9A6}" destId="{A3FDAFDB-B676-40C1-BE44-AFFF319F6C31}" srcOrd="0" destOrd="2" presId="urn:microsoft.com/office/officeart/2009/3/layout/IncreasingArrowsProcess"/>
    <dgm:cxn modelId="{D3DE6C6A-EC33-47F4-9F12-27735277F2DE}" srcId="{D7BB82FE-74F6-4326-8010-3D5A7F44D747}" destId="{BE7D61F5-CC04-4735-B638-84C71F703481}" srcOrd="0" destOrd="0" parTransId="{E42FC216-163B-4B75-831C-705392622687}" sibTransId="{97C64A2D-3732-4ADA-A543-A7B2B0DA1048}"/>
    <dgm:cxn modelId="{7776BBF7-FA4F-4BE2-8D90-11C887E69581}" srcId="{32E2B39A-F2EB-4956-A476-CB055B266F10}" destId="{A00DD5E7-44B8-4031-9E7A-D986819CBBAA}" srcOrd="0" destOrd="0" parTransId="{6FD31C02-A937-4BA5-B237-ACBBD067C5B8}" sibTransId="{6A0C956D-0DAE-4B50-A985-3C617F80065B}"/>
    <dgm:cxn modelId="{AEBCA390-4FD1-4C40-9BDE-B3CE56E2C564}" type="presOf" srcId="{A00DD5E7-44B8-4031-9E7A-D986819CBBAA}" destId="{A3FDAFDB-B676-40C1-BE44-AFFF319F6C31}" srcOrd="0" destOrd="0" presId="urn:microsoft.com/office/officeart/2009/3/layout/IncreasingArrowsProcess"/>
    <dgm:cxn modelId="{F949CD78-8BE8-46D4-BA54-514AD75752AB}" type="presParOf" srcId="{2B44D3DF-A731-4C2B-898B-568CAA6BF45A}" destId="{35A2AB5A-2F46-467D-89A6-752EC4815AF9}" srcOrd="0" destOrd="0" presId="urn:microsoft.com/office/officeart/2009/3/layout/IncreasingArrowsProcess"/>
    <dgm:cxn modelId="{A616E286-3C2E-44F7-87A1-B71EF3E20357}" type="presParOf" srcId="{2B44D3DF-A731-4C2B-898B-568CAA6BF45A}" destId="{1FC6F7E5-2949-41C5-9412-424EAD7081A3}" srcOrd="1" destOrd="0" presId="urn:microsoft.com/office/officeart/2009/3/layout/IncreasingArrowsProcess"/>
    <dgm:cxn modelId="{D35BF190-5C4B-4359-B278-16E01B4A7C28}" type="presParOf" srcId="{2B44D3DF-A731-4C2B-898B-568CAA6BF45A}" destId="{8ECDEDB0-67FC-4E5B-982A-12961C06A74B}" srcOrd="2" destOrd="0" presId="urn:microsoft.com/office/officeart/2009/3/layout/IncreasingArrowsProcess"/>
    <dgm:cxn modelId="{98A57066-748C-4393-9E38-8AB774BBC9C7}" type="presParOf" srcId="{2B44D3DF-A731-4C2B-898B-568CAA6BF45A}" destId="{889E272A-EA68-4B83-A92E-88B3A7295C78}" srcOrd="3" destOrd="0" presId="urn:microsoft.com/office/officeart/2009/3/layout/IncreasingArrowsProcess"/>
    <dgm:cxn modelId="{2A5191EC-B48C-4CA8-A3FB-117C42886690}" type="presParOf" srcId="{2B44D3DF-A731-4C2B-898B-568CAA6BF45A}" destId="{13A1F4B3-9A59-4D60-91D9-A588E4BF83F3}" srcOrd="4" destOrd="0" presId="urn:microsoft.com/office/officeart/2009/3/layout/IncreasingArrowsProcess"/>
    <dgm:cxn modelId="{FED51669-5E68-4254-8B6A-AC9ED9B026A2}" type="presParOf" srcId="{2B44D3DF-A731-4C2B-898B-568CAA6BF45A}" destId="{A3FDAFDB-B676-40C1-BE44-AFFF319F6C3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65A711-A8E2-494A-BF93-85EBF102689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A3B8AA-4BA4-4743-A7FC-C9A393F079A2}">
      <dgm:prSet phldrT="[Текст]"/>
      <dgm:spPr/>
      <dgm:t>
        <a:bodyPr/>
        <a:lstStyle/>
        <a:p>
          <a:r>
            <a:rPr lang="ru-RU" b="1" dirty="0" smtClean="0">
              <a:solidFill>
                <a:srgbClr val="F0E7CA"/>
              </a:solidFill>
              <a:latin typeface="Arial" panose="020B0604020202020204" pitchFamily="34" charset="0"/>
              <a:cs typeface="Arial" panose="020B0604020202020204" pitchFamily="34" charset="0"/>
            </a:rPr>
            <a:t>– И то и другое.</a:t>
          </a:r>
          <a:r>
            <a:rPr lang="ru-RU" dirty="0" smtClean="0">
              <a:solidFill>
                <a:srgbClr val="F0E7CA"/>
              </a:solidFill>
            </a:rPr>
            <a:t> </a:t>
          </a:r>
          <a:endParaRPr lang="ru-RU" dirty="0">
            <a:solidFill>
              <a:srgbClr val="F0E7CA"/>
            </a:solidFill>
          </a:endParaRPr>
        </a:p>
      </dgm:t>
    </dgm:pt>
    <dgm:pt modelId="{00751D7E-B180-45CD-B5D9-382336F0EDEA}" type="parTrans" cxnId="{5348A94E-B4D8-40CD-81D2-B1846E574704}">
      <dgm:prSet/>
      <dgm:spPr/>
      <dgm:t>
        <a:bodyPr/>
        <a:lstStyle/>
        <a:p>
          <a:endParaRPr lang="ru-RU"/>
        </a:p>
      </dgm:t>
    </dgm:pt>
    <dgm:pt modelId="{26EC7EEA-12C9-494E-A172-487EAA291FB6}" type="sibTrans" cxnId="{5348A94E-B4D8-40CD-81D2-B1846E574704}">
      <dgm:prSet/>
      <dgm:spPr/>
      <dgm:t>
        <a:bodyPr/>
        <a:lstStyle/>
        <a:p>
          <a:endParaRPr lang="ru-RU"/>
        </a:p>
      </dgm:t>
    </dgm:pt>
    <dgm:pt modelId="{39D2E23D-ED75-4B91-960D-173F4D998016}">
      <dgm:prSet phldrT="[Текст]"/>
      <dgm:spPr/>
      <dgm:t>
        <a:bodyPr/>
        <a:lstStyle/>
        <a:p>
          <a:r>
            <a:rPr lang="ru-RU" b="1" dirty="0" smtClean="0">
              <a:solidFill>
                <a:srgbClr val="F0E7CA"/>
              </a:solidFill>
            </a:rPr>
            <a:t>ВИНА – С ТОЧКИ ЗРЕНИЯ ДОЛГА ПЕРЕД ТВОРЦОМ – ПРОСТУПОК, ПРЕСТУПЛЕНИЕ.</a:t>
          </a:r>
        </a:p>
        <a:p>
          <a:r>
            <a:rPr lang="ru-RU" b="1" dirty="0" smtClean="0">
              <a:solidFill>
                <a:srgbClr val="F0E7CA"/>
              </a:solidFill>
            </a:rPr>
            <a:t>НАРУШЕНИЕ БОЖИЕЙ ВОЛИ</a:t>
          </a:r>
        </a:p>
      </dgm:t>
    </dgm:pt>
    <dgm:pt modelId="{256933D9-20E3-4C1B-B2BD-38987F8A1650}" type="parTrans" cxnId="{3A82A416-DBEC-4952-A5CB-63F04E69A9F0}">
      <dgm:prSet/>
      <dgm:spPr/>
      <dgm:t>
        <a:bodyPr/>
        <a:lstStyle/>
        <a:p>
          <a:endParaRPr lang="ru-RU"/>
        </a:p>
      </dgm:t>
    </dgm:pt>
    <dgm:pt modelId="{AB70475F-1B44-4141-B040-4FAF488671D5}" type="sibTrans" cxnId="{3A82A416-DBEC-4952-A5CB-63F04E69A9F0}">
      <dgm:prSet/>
      <dgm:spPr/>
      <dgm:t>
        <a:bodyPr/>
        <a:lstStyle/>
        <a:p>
          <a:endParaRPr lang="ru-RU"/>
        </a:p>
      </dgm:t>
    </dgm:pt>
    <dgm:pt modelId="{C8C130C8-EEC4-43AA-96A3-A039B65FDEBD}">
      <dgm:prSet phldrT="[Текст]"/>
      <dgm:spPr/>
      <dgm:t>
        <a:bodyPr/>
        <a:lstStyle/>
        <a:p>
          <a:r>
            <a:rPr lang="ru-RU" b="1" dirty="0" smtClean="0">
              <a:solidFill>
                <a:srgbClr val="F0E7CA"/>
              </a:solidFill>
            </a:rPr>
            <a:t>БОЛЕЗНЬ – как </a:t>
          </a:r>
        </a:p>
        <a:p>
          <a:r>
            <a:rPr lang="ru-RU" b="1" dirty="0" smtClean="0">
              <a:solidFill>
                <a:srgbClr val="F0E7CA"/>
              </a:solidFill>
            </a:rPr>
            <a:t>СОСТОЯНИЕ</a:t>
          </a:r>
        </a:p>
        <a:p>
          <a:r>
            <a:rPr lang="ru-RU" b="1" dirty="0" smtClean="0">
              <a:solidFill>
                <a:srgbClr val="F0E7CA"/>
              </a:solidFill>
            </a:rPr>
            <a:t> ДУШИ  </a:t>
          </a:r>
        </a:p>
        <a:p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CF13F0BC-D5FA-4D85-A9C5-F9E545ADD517}" type="parTrans" cxnId="{D7BD6A9F-BE6D-4F10-883B-28054717BFC8}">
      <dgm:prSet/>
      <dgm:spPr/>
      <dgm:t>
        <a:bodyPr/>
        <a:lstStyle/>
        <a:p>
          <a:endParaRPr lang="ru-RU" b="1"/>
        </a:p>
      </dgm:t>
    </dgm:pt>
    <dgm:pt modelId="{3AD417E8-53DD-4D38-B5B8-CAA52C251D32}" type="sibTrans" cxnId="{D7BD6A9F-BE6D-4F10-883B-28054717BFC8}">
      <dgm:prSet/>
      <dgm:spPr/>
      <dgm:t>
        <a:bodyPr/>
        <a:lstStyle/>
        <a:p>
          <a:endParaRPr lang="ru-RU"/>
        </a:p>
      </dgm:t>
    </dgm:pt>
    <dgm:pt modelId="{2086BA85-16D9-49E1-83A4-8392CB5E964D}" type="pres">
      <dgm:prSet presAssocID="{DD65A711-A8E2-494A-BF93-85EBF10268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5950E9-FDBA-4EEF-9FBF-0296AE76EDCF}" type="pres">
      <dgm:prSet presAssocID="{03A3B8AA-4BA4-4743-A7FC-C9A393F079A2}" presName="hierRoot1" presStyleCnt="0">
        <dgm:presLayoutVars>
          <dgm:hierBranch val="init"/>
        </dgm:presLayoutVars>
      </dgm:prSet>
      <dgm:spPr/>
    </dgm:pt>
    <dgm:pt modelId="{4569C3F3-3F78-4246-9ADC-6E9477F2601C}" type="pres">
      <dgm:prSet presAssocID="{03A3B8AA-4BA4-4743-A7FC-C9A393F079A2}" presName="rootComposite1" presStyleCnt="0"/>
      <dgm:spPr/>
    </dgm:pt>
    <dgm:pt modelId="{E8094193-053D-4DF5-96F7-E9DF3C254A37}" type="pres">
      <dgm:prSet presAssocID="{03A3B8AA-4BA4-4743-A7FC-C9A393F079A2}" presName="rootText1" presStyleLbl="node0" presStyleIdx="0" presStyleCnt="1" custScaleY="54835" custLinFactNeighborX="-2157" custLinFactNeighborY="3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70EAAF-F428-43AE-896E-58FA03E029D0}" type="pres">
      <dgm:prSet presAssocID="{03A3B8AA-4BA4-4743-A7FC-C9A393F079A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70C4BBC-7F9B-478B-93E0-DEFBE577FA62}" type="pres">
      <dgm:prSet presAssocID="{03A3B8AA-4BA4-4743-A7FC-C9A393F079A2}" presName="hierChild2" presStyleCnt="0"/>
      <dgm:spPr/>
    </dgm:pt>
    <dgm:pt modelId="{400E62E6-C275-4E31-A249-99B1BD978EB4}" type="pres">
      <dgm:prSet presAssocID="{256933D9-20E3-4C1B-B2BD-38987F8A165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6CE868ED-C03E-4419-AE8F-3CB7E4E250DC}" type="pres">
      <dgm:prSet presAssocID="{39D2E23D-ED75-4B91-960D-173F4D998016}" presName="hierRoot2" presStyleCnt="0">
        <dgm:presLayoutVars>
          <dgm:hierBranch val="init"/>
        </dgm:presLayoutVars>
      </dgm:prSet>
      <dgm:spPr/>
    </dgm:pt>
    <dgm:pt modelId="{748D92AA-042B-42F7-B35F-26F7C9C9999F}" type="pres">
      <dgm:prSet presAssocID="{39D2E23D-ED75-4B91-960D-173F4D998016}" presName="rootComposite" presStyleCnt="0"/>
      <dgm:spPr/>
    </dgm:pt>
    <dgm:pt modelId="{5910E215-B54D-42E8-BABD-A05317630668}" type="pres">
      <dgm:prSet presAssocID="{39D2E23D-ED75-4B91-960D-173F4D99801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F7A73E-B793-49A2-941E-53052A0BAC37}" type="pres">
      <dgm:prSet presAssocID="{39D2E23D-ED75-4B91-960D-173F4D998016}" presName="rootConnector" presStyleLbl="node2" presStyleIdx="0" presStyleCnt="2"/>
      <dgm:spPr/>
      <dgm:t>
        <a:bodyPr/>
        <a:lstStyle/>
        <a:p>
          <a:endParaRPr lang="ru-RU"/>
        </a:p>
      </dgm:t>
    </dgm:pt>
    <dgm:pt modelId="{DCDEA79E-C27A-4A84-A403-79397BFD9056}" type="pres">
      <dgm:prSet presAssocID="{39D2E23D-ED75-4B91-960D-173F4D998016}" presName="hierChild4" presStyleCnt="0"/>
      <dgm:spPr/>
    </dgm:pt>
    <dgm:pt modelId="{F67A700C-8B1C-4012-B3C2-854BE85479A3}" type="pres">
      <dgm:prSet presAssocID="{39D2E23D-ED75-4B91-960D-173F4D998016}" presName="hierChild5" presStyleCnt="0"/>
      <dgm:spPr/>
    </dgm:pt>
    <dgm:pt modelId="{62B5488E-0CCA-4290-A445-3916F8AF5661}" type="pres">
      <dgm:prSet presAssocID="{CF13F0BC-D5FA-4D85-A9C5-F9E545ADD51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179CCB9-B8BF-498E-88A4-823B85A6DD1A}" type="pres">
      <dgm:prSet presAssocID="{C8C130C8-EEC4-43AA-96A3-A039B65FDEBD}" presName="hierRoot2" presStyleCnt="0">
        <dgm:presLayoutVars>
          <dgm:hierBranch val="init"/>
        </dgm:presLayoutVars>
      </dgm:prSet>
      <dgm:spPr/>
    </dgm:pt>
    <dgm:pt modelId="{044C2145-588E-4F21-8BF1-470E6A84E038}" type="pres">
      <dgm:prSet presAssocID="{C8C130C8-EEC4-43AA-96A3-A039B65FDEBD}" presName="rootComposite" presStyleCnt="0"/>
      <dgm:spPr/>
    </dgm:pt>
    <dgm:pt modelId="{BE0552CD-0019-44BC-AEBA-ABEE29EF9A19}" type="pres">
      <dgm:prSet presAssocID="{C8C130C8-EEC4-43AA-96A3-A039B65FDEB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C326C6-FD6F-4FEB-8C87-E84AABF01881}" type="pres">
      <dgm:prSet presAssocID="{C8C130C8-EEC4-43AA-96A3-A039B65FDEBD}" presName="rootConnector" presStyleLbl="node2" presStyleIdx="1" presStyleCnt="2"/>
      <dgm:spPr/>
      <dgm:t>
        <a:bodyPr/>
        <a:lstStyle/>
        <a:p>
          <a:endParaRPr lang="ru-RU"/>
        </a:p>
      </dgm:t>
    </dgm:pt>
    <dgm:pt modelId="{2A01506B-22B4-4300-90DF-36DE4F334DF4}" type="pres">
      <dgm:prSet presAssocID="{C8C130C8-EEC4-43AA-96A3-A039B65FDEBD}" presName="hierChild4" presStyleCnt="0"/>
      <dgm:spPr/>
    </dgm:pt>
    <dgm:pt modelId="{54AAE554-2CFC-4D65-BF89-20961318BFAF}" type="pres">
      <dgm:prSet presAssocID="{C8C130C8-EEC4-43AA-96A3-A039B65FDEBD}" presName="hierChild5" presStyleCnt="0"/>
      <dgm:spPr/>
    </dgm:pt>
    <dgm:pt modelId="{8F2E6600-8F6D-48A7-B249-F527066608A6}" type="pres">
      <dgm:prSet presAssocID="{03A3B8AA-4BA4-4743-A7FC-C9A393F079A2}" presName="hierChild3" presStyleCnt="0"/>
      <dgm:spPr/>
    </dgm:pt>
  </dgm:ptLst>
  <dgm:cxnLst>
    <dgm:cxn modelId="{D5C20020-8F49-4000-9006-F0617790F480}" type="presOf" srcId="{03A3B8AA-4BA4-4743-A7FC-C9A393F079A2}" destId="{9470EAAF-F428-43AE-896E-58FA03E029D0}" srcOrd="1" destOrd="0" presId="urn:microsoft.com/office/officeart/2005/8/layout/orgChart1"/>
    <dgm:cxn modelId="{3470553B-64D2-417B-861D-37C46EDD4862}" type="presOf" srcId="{39D2E23D-ED75-4B91-960D-173F4D998016}" destId="{5910E215-B54D-42E8-BABD-A05317630668}" srcOrd="0" destOrd="0" presId="urn:microsoft.com/office/officeart/2005/8/layout/orgChart1"/>
    <dgm:cxn modelId="{3A82A416-DBEC-4952-A5CB-63F04E69A9F0}" srcId="{03A3B8AA-4BA4-4743-A7FC-C9A393F079A2}" destId="{39D2E23D-ED75-4B91-960D-173F4D998016}" srcOrd="0" destOrd="0" parTransId="{256933D9-20E3-4C1B-B2BD-38987F8A1650}" sibTransId="{AB70475F-1B44-4141-B040-4FAF488671D5}"/>
    <dgm:cxn modelId="{5348A94E-B4D8-40CD-81D2-B1846E574704}" srcId="{DD65A711-A8E2-494A-BF93-85EBF1026890}" destId="{03A3B8AA-4BA4-4743-A7FC-C9A393F079A2}" srcOrd="0" destOrd="0" parTransId="{00751D7E-B180-45CD-B5D9-382336F0EDEA}" sibTransId="{26EC7EEA-12C9-494E-A172-487EAA291FB6}"/>
    <dgm:cxn modelId="{423CB2B9-0539-4166-8052-83AFC7EF206E}" type="presOf" srcId="{39D2E23D-ED75-4B91-960D-173F4D998016}" destId="{D7F7A73E-B793-49A2-941E-53052A0BAC37}" srcOrd="1" destOrd="0" presId="urn:microsoft.com/office/officeart/2005/8/layout/orgChart1"/>
    <dgm:cxn modelId="{D7BD6A9F-BE6D-4F10-883B-28054717BFC8}" srcId="{03A3B8AA-4BA4-4743-A7FC-C9A393F079A2}" destId="{C8C130C8-EEC4-43AA-96A3-A039B65FDEBD}" srcOrd="1" destOrd="0" parTransId="{CF13F0BC-D5FA-4D85-A9C5-F9E545ADD517}" sibTransId="{3AD417E8-53DD-4D38-B5B8-CAA52C251D32}"/>
    <dgm:cxn modelId="{96E22A0A-EB49-456A-B624-7A577E277ABA}" type="presOf" srcId="{256933D9-20E3-4C1B-B2BD-38987F8A1650}" destId="{400E62E6-C275-4E31-A249-99B1BD978EB4}" srcOrd="0" destOrd="0" presId="urn:microsoft.com/office/officeart/2005/8/layout/orgChart1"/>
    <dgm:cxn modelId="{B72F922D-14E6-420F-B916-B9059819DAE4}" type="presOf" srcId="{DD65A711-A8E2-494A-BF93-85EBF1026890}" destId="{2086BA85-16D9-49E1-83A4-8392CB5E964D}" srcOrd="0" destOrd="0" presId="urn:microsoft.com/office/officeart/2005/8/layout/orgChart1"/>
    <dgm:cxn modelId="{41E6C9A8-B63A-4047-B3B2-8C31E0C8DE68}" type="presOf" srcId="{C8C130C8-EEC4-43AA-96A3-A039B65FDEBD}" destId="{BE0552CD-0019-44BC-AEBA-ABEE29EF9A19}" srcOrd="0" destOrd="0" presId="urn:microsoft.com/office/officeart/2005/8/layout/orgChart1"/>
    <dgm:cxn modelId="{BA5D60E3-FA12-4AE9-BD66-8ADF5056467E}" type="presOf" srcId="{C8C130C8-EEC4-43AA-96A3-A039B65FDEBD}" destId="{CFC326C6-FD6F-4FEB-8C87-E84AABF01881}" srcOrd="1" destOrd="0" presId="urn:microsoft.com/office/officeart/2005/8/layout/orgChart1"/>
    <dgm:cxn modelId="{31C73020-9D9B-4D81-A521-B01459E2FB59}" type="presOf" srcId="{CF13F0BC-D5FA-4D85-A9C5-F9E545ADD517}" destId="{62B5488E-0CCA-4290-A445-3916F8AF5661}" srcOrd="0" destOrd="0" presId="urn:microsoft.com/office/officeart/2005/8/layout/orgChart1"/>
    <dgm:cxn modelId="{D4BCA269-9416-4D10-92A8-C564BE61A35F}" type="presOf" srcId="{03A3B8AA-4BA4-4743-A7FC-C9A393F079A2}" destId="{E8094193-053D-4DF5-96F7-E9DF3C254A37}" srcOrd="0" destOrd="0" presId="urn:microsoft.com/office/officeart/2005/8/layout/orgChart1"/>
    <dgm:cxn modelId="{8A44887A-BA8B-4699-9356-22A1AB343262}" type="presParOf" srcId="{2086BA85-16D9-49E1-83A4-8392CB5E964D}" destId="{C85950E9-FDBA-4EEF-9FBF-0296AE76EDCF}" srcOrd="0" destOrd="0" presId="urn:microsoft.com/office/officeart/2005/8/layout/orgChart1"/>
    <dgm:cxn modelId="{B3742010-8BE5-4256-897E-C57178656373}" type="presParOf" srcId="{C85950E9-FDBA-4EEF-9FBF-0296AE76EDCF}" destId="{4569C3F3-3F78-4246-9ADC-6E9477F2601C}" srcOrd="0" destOrd="0" presId="urn:microsoft.com/office/officeart/2005/8/layout/orgChart1"/>
    <dgm:cxn modelId="{D0526D1B-2C13-4155-B129-93D3B0327CA6}" type="presParOf" srcId="{4569C3F3-3F78-4246-9ADC-6E9477F2601C}" destId="{E8094193-053D-4DF5-96F7-E9DF3C254A37}" srcOrd="0" destOrd="0" presId="urn:microsoft.com/office/officeart/2005/8/layout/orgChart1"/>
    <dgm:cxn modelId="{497521D6-BB84-4AC6-B1E0-F0954A83AFD4}" type="presParOf" srcId="{4569C3F3-3F78-4246-9ADC-6E9477F2601C}" destId="{9470EAAF-F428-43AE-896E-58FA03E029D0}" srcOrd="1" destOrd="0" presId="urn:microsoft.com/office/officeart/2005/8/layout/orgChart1"/>
    <dgm:cxn modelId="{F3696F05-14D6-4AFB-AF67-F67A46EDAC97}" type="presParOf" srcId="{C85950E9-FDBA-4EEF-9FBF-0296AE76EDCF}" destId="{E70C4BBC-7F9B-478B-93E0-DEFBE577FA62}" srcOrd="1" destOrd="0" presId="urn:microsoft.com/office/officeart/2005/8/layout/orgChart1"/>
    <dgm:cxn modelId="{42927924-2EED-4E41-BE74-36D3972BB363}" type="presParOf" srcId="{E70C4BBC-7F9B-478B-93E0-DEFBE577FA62}" destId="{400E62E6-C275-4E31-A249-99B1BD978EB4}" srcOrd="0" destOrd="0" presId="urn:microsoft.com/office/officeart/2005/8/layout/orgChart1"/>
    <dgm:cxn modelId="{F2356032-2D83-4EE3-8C79-73F3BF085FE9}" type="presParOf" srcId="{E70C4BBC-7F9B-478B-93E0-DEFBE577FA62}" destId="{6CE868ED-C03E-4419-AE8F-3CB7E4E250DC}" srcOrd="1" destOrd="0" presId="urn:microsoft.com/office/officeart/2005/8/layout/orgChart1"/>
    <dgm:cxn modelId="{C59655C6-A1F9-4F7E-9BE5-B06913EB8D3D}" type="presParOf" srcId="{6CE868ED-C03E-4419-AE8F-3CB7E4E250DC}" destId="{748D92AA-042B-42F7-B35F-26F7C9C9999F}" srcOrd="0" destOrd="0" presId="urn:microsoft.com/office/officeart/2005/8/layout/orgChart1"/>
    <dgm:cxn modelId="{33DCB53F-B1D0-4E9C-A27F-93A4AA43D628}" type="presParOf" srcId="{748D92AA-042B-42F7-B35F-26F7C9C9999F}" destId="{5910E215-B54D-42E8-BABD-A05317630668}" srcOrd="0" destOrd="0" presId="urn:microsoft.com/office/officeart/2005/8/layout/orgChart1"/>
    <dgm:cxn modelId="{8FA2ADD2-D5E8-4F2E-85EA-BE55575B7907}" type="presParOf" srcId="{748D92AA-042B-42F7-B35F-26F7C9C9999F}" destId="{D7F7A73E-B793-49A2-941E-53052A0BAC37}" srcOrd="1" destOrd="0" presId="urn:microsoft.com/office/officeart/2005/8/layout/orgChart1"/>
    <dgm:cxn modelId="{4C18584B-ED22-4061-8F4F-661DD757E0C5}" type="presParOf" srcId="{6CE868ED-C03E-4419-AE8F-3CB7E4E250DC}" destId="{DCDEA79E-C27A-4A84-A403-79397BFD9056}" srcOrd="1" destOrd="0" presId="urn:microsoft.com/office/officeart/2005/8/layout/orgChart1"/>
    <dgm:cxn modelId="{1E60FF2E-C701-437A-8A7B-C98B46F87DB5}" type="presParOf" srcId="{6CE868ED-C03E-4419-AE8F-3CB7E4E250DC}" destId="{F67A700C-8B1C-4012-B3C2-854BE85479A3}" srcOrd="2" destOrd="0" presId="urn:microsoft.com/office/officeart/2005/8/layout/orgChart1"/>
    <dgm:cxn modelId="{0ACE02A0-4313-48FB-B467-F4D8BD8A7A79}" type="presParOf" srcId="{E70C4BBC-7F9B-478B-93E0-DEFBE577FA62}" destId="{62B5488E-0CCA-4290-A445-3916F8AF5661}" srcOrd="2" destOrd="0" presId="urn:microsoft.com/office/officeart/2005/8/layout/orgChart1"/>
    <dgm:cxn modelId="{0A2C6B52-2B8D-4123-B7D8-DFD083FF35F0}" type="presParOf" srcId="{E70C4BBC-7F9B-478B-93E0-DEFBE577FA62}" destId="{1179CCB9-B8BF-498E-88A4-823B85A6DD1A}" srcOrd="3" destOrd="0" presId="urn:microsoft.com/office/officeart/2005/8/layout/orgChart1"/>
    <dgm:cxn modelId="{234E1EE5-3A39-42EC-86AA-022D7296F9EF}" type="presParOf" srcId="{1179CCB9-B8BF-498E-88A4-823B85A6DD1A}" destId="{044C2145-588E-4F21-8BF1-470E6A84E038}" srcOrd="0" destOrd="0" presId="urn:microsoft.com/office/officeart/2005/8/layout/orgChart1"/>
    <dgm:cxn modelId="{35D51180-1D85-49C3-8AC3-03BCCDC706C4}" type="presParOf" srcId="{044C2145-588E-4F21-8BF1-470E6A84E038}" destId="{BE0552CD-0019-44BC-AEBA-ABEE29EF9A19}" srcOrd="0" destOrd="0" presId="urn:microsoft.com/office/officeart/2005/8/layout/orgChart1"/>
    <dgm:cxn modelId="{FF1FC9DE-9FC9-4EBF-9328-711111253313}" type="presParOf" srcId="{044C2145-588E-4F21-8BF1-470E6A84E038}" destId="{CFC326C6-FD6F-4FEB-8C87-E84AABF01881}" srcOrd="1" destOrd="0" presId="urn:microsoft.com/office/officeart/2005/8/layout/orgChart1"/>
    <dgm:cxn modelId="{B440CD48-C463-4F5E-9BA9-FCB8B347C5E4}" type="presParOf" srcId="{1179CCB9-B8BF-498E-88A4-823B85A6DD1A}" destId="{2A01506B-22B4-4300-90DF-36DE4F334DF4}" srcOrd="1" destOrd="0" presId="urn:microsoft.com/office/officeart/2005/8/layout/orgChart1"/>
    <dgm:cxn modelId="{FD533611-74B5-4D5B-814F-C9410A8A29A6}" type="presParOf" srcId="{1179CCB9-B8BF-498E-88A4-823B85A6DD1A}" destId="{54AAE554-2CFC-4D65-BF89-20961318BFAF}" srcOrd="2" destOrd="0" presId="urn:microsoft.com/office/officeart/2005/8/layout/orgChart1"/>
    <dgm:cxn modelId="{026EEC92-1C46-467C-811A-BEA6408BEA1A}" type="presParOf" srcId="{C85950E9-FDBA-4EEF-9FBF-0296AE76EDCF}" destId="{8F2E6600-8F6D-48A7-B249-F527066608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AA9F12-21F0-4D6E-AB0E-88B293C7E06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2E8ED8-87E4-4235-ACA6-EF623CD6A4EA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Гордость, тщеславие, превозношение</a:t>
          </a:r>
          <a:endParaRPr lang="ru-RU" dirty="0"/>
        </a:p>
      </dgm:t>
    </dgm:pt>
    <dgm:pt modelId="{BDEFFCF6-83B7-4291-BDEE-FE6001A5F983}" type="parTrans" cxnId="{B5B1241C-43ED-4BE3-97F4-F76DB6404731}">
      <dgm:prSet/>
      <dgm:spPr/>
      <dgm:t>
        <a:bodyPr/>
        <a:lstStyle/>
        <a:p>
          <a:endParaRPr lang="ru-RU"/>
        </a:p>
      </dgm:t>
    </dgm:pt>
    <dgm:pt modelId="{D2928F5C-A3F6-4CF2-A9D1-1778BD8CFD72}" type="sibTrans" cxnId="{B5B1241C-43ED-4BE3-97F4-F76DB6404731}">
      <dgm:prSet/>
      <dgm:spPr/>
      <dgm:t>
        <a:bodyPr/>
        <a:lstStyle/>
        <a:p>
          <a:endParaRPr lang="ru-RU"/>
        </a:p>
      </dgm:t>
    </dgm:pt>
    <dgm:pt modelId="{C8B31A67-D33C-4E8F-AF80-EA66A8F731D4}">
      <dgm:prSet phldrT="[Текст]"/>
      <dgm:spPr>
        <a:solidFill>
          <a:srgbClr val="ECDD90"/>
        </a:solidFill>
      </dgm:spPr>
      <dgm:t>
        <a:bodyPr/>
        <a:lstStyle/>
        <a:p>
          <a:r>
            <a:rPr lang="ru-RU" dirty="0" smtClean="0"/>
            <a:t>Чревоугодие, уныние, печаль, тоска, ненависть, злоба</a:t>
          </a:r>
          <a:endParaRPr lang="ru-RU" dirty="0"/>
        </a:p>
      </dgm:t>
    </dgm:pt>
    <dgm:pt modelId="{3A17E4D4-0618-4B52-85CB-B4237F1EE0AE}" type="parTrans" cxnId="{BF8A2449-8DBD-4B21-BDE9-8B4A1EA7A82A}">
      <dgm:prSet/>
      <dgm:spPr/>
      <dgm:t>
        <a:bodyPr/>
        <a:lstStyle/>
        <a:p>
          <a:endParaRPr lang="ru-RU"/>
        </a:p>
      </dgm:t>
    </dgm:pt>
    <dgm:pt modelId="{1EB8694B-40B2-4148-8C39-45BE55E50E0A}" type="sibTrans" cxnId="{BF8A2449-8DBD-4B21-BDE9-8B4A1EA7A82A}">
      <dgm:prSet/>
      <dgm:spPr/>
      <dgm:t>
        <a:bodyPr/>
        <a:lstStyle/>
        <a:p>
          <a:endParaRPr lang="ru-RU"/>
        </a:p>
      </dgm:t>
    </dgm:pt>
    <dgm:pt modelId="{3C9808CD-9761-47B5-8501-3F7AFD9A55DB}">
      <dgm:prSet phldrT="[Текст]"/>
      <dgm:spPr/>
      <dgm:t>
        <a:bodyPr/>
        <a:lstStyle/>
        <a:p>
          <a:r>
            <a:rPr lang="ru-RU" dirty="0" smtClean="0"/>
            <a:t>Осуждение, празднословие, сребролюбие, блуд</a:t>
          </a:r>
          <a:endParaRPr lang="ru-RU" dirty="0"/>
        </a:p>
      </dgm:t>
    </dgm:pt>
    <dgm:pt modelId="{9871E480-7E99-4210-A5C9-65E977F1BB97}" type="parTrans" cxnId="{4760C895-FDB7-4762-B70D-8790138FD818}">
      <dgm:prSet/>
      <dgm:spPr/>
      <dgm:t>
        <a:bodyPr/>
        <a:lstStyle/>
        <a:p>
          <a:endParaRPr lang="ru-RU"/>
        </a:p>
      </dgm:t>
    </dgm:pt>
    <dgm:pt modelId="{507E1D58-36D0-44F6-A976-F995C13C8DD3}" type="sibTrans" cxnId="{4760C895-FDB7-4762-B70D-8790138FD818}">
      <dgm:prSet/>
      <dgm:spPr/>
      <dgm:t>
        <a:bodyPr/>
        <a:lstStyle/>
        <a:p>
          <a:endParaRPr lang="ru-RU"/>
        </a:p>
      </dgm:t>
    </dgm:pt>
    <dgm:pt modelId="{5E4D14B5-ACB9-4933-BF89-4D6C5AAA597A}">
      <dgm:prSet phldrT="[Текст]" custT="1"/>
      <dgm:spPr/>
      <dgm:t>
        <a:bodyPr/>
        <a:lstStyle/>
        <a:p>
          <a:r>
            <a:rPr lang="ru-RU" sz="1800" dirty="0" smtClean="0"/>
            <a:t>.</a:t>
          </a:r>
          <a:endParaRPr lang="ru-RU" sz="1800" dirty="0"/>
        </a:p>
      </dgm:t>
    </dgm:pt>
    <dgm:pt modelId="{A17203A7-ED8D-4328-8EE8-BAD2B64487CB}" type="sibTrans" cxnId="{4FAA8B30-27C0-43F2-BE59-D943EB2622FB}">
      <dgm:prSet/>
      <dgm:spPr/>
      <dgm:t>
        <a:bodyPr/>
        <a:lstStyle/>
        <a:p>
          <a:endParaRPr lang="ru-RU"/>
        </a:p>
      </dgm:t>
    </dgm:pt>
    <dgm:pt modelId="{93069BFA-965B-414E-8027-D1A39126BCAF}" type="parTrans" cxnId="{4FAA8B30-27C0-43F2-BE59-D943EB2622FB}">
      <dgm:prSet/>
      <dgm:spPr/>
      <dgm:t>
        <a:bodyPr/>
        <a:lstStyle/>
        <a:p>
          <a:endParaRPr lang="ru-RU"/>
        </a:p>
      </dgm:t>
    </dgm:pt>
    <dgm:pt modelId="{DCF84FA0-81D3-48EA-A81B-C87272E75EFF}">
      <dgm:prSet/>
      <dgm:spPr/>
      <dgm:t>
        <a:bodyPr/>
        <a:lstStyle/>
        <a:p>
          <a:endParaRPr lang="ru-RU"/>
        </a:p>
      </dgm:t>
    </dgm:pt>
    <dgm:pt modelId="{E0B089E0-C082-44C6-B7FA-B7CAE9C01EEA}" type="parTrans" cxnId="{003DD19E-3923-4975-A4BF-6208A81D341A}">
      <dgm:prSet/>
      <dgm:spPr/>
      <dgm:t>
        <a:bodyPr/>
        <a:lstStyle/>
        <a:p>
          <a:endParaRPr lang="ru-RU"/>
        </a:p>
      </dgm:t>
    </dgm:pt>
    <dgm:pt modelId="{7ECBC15C-245A-4D2B-A9C1-1F8C0318BD65}" type="sibTrans" cxnId="{003DD19E-3923-4975-A4BF-6208A81D341A}">
      <dgm:prSet/>
      <dgm:spPr/>
      <dgm:t>
        <a:bodyPr/>
        <a:lstStyle/>
        <a:p>
          <a:endParaRPr lang="ru-RU"/>
        </a:p>
      </dgm:t>
    </dgm:pt>
    <dgm:pt modelId="{AEFA178D-C355-4D87-AB64-56C8E5C0A3F7}">
      <dgm:prSet/>
      <dgm:spPr/>
      <dgm:t>
        <a:bodyPr/>
        <a:lstStyle/>
        <a:p>
          <a:endParaRPr lang="ru-RU"/>
        </a:p>
      </dgm:t>
    </dgm:pt>
    <dgm:pt modelId="{6FBF21AD-6449-4AE3-8529-13C47F19B79D}" type="parTrans" cxnId="{52FFF5C0-E9D3-4D1E-A207-51AF907AA1CB}">
      <dgm:prSet/>
      <dgm:spPr/>
      <dgm:t>
        <a:bodyPr/>
        <a:lstStyle/>
        <a:p>
          <a:endParaRPr lang="ru-RU"/>
        </a:p>
      </dgm:t>
    </dgm:pt>
    <dgm:pt modelId="{5657B468-C110-48E7-855F-95A0B3A753F2}" type="sibTrans" cxnId="{52FFF5C0-E9D3-4D1E-A207-51AF907AA1CB}">
      <dgm:prSet/>
      <dgm:spPr/>
      <dgm:t>
        <a:bodyPr/>
        <a:lstStyle/>
        <a:p>
          <a:endParaRPr lang="ru-RU"/>
        </a:p>
      </dgm:t>
    </dgm:pt>
    <dgm:pt modelId="{3AFC9354-5D70-400F-91DD-429DD05A491E}" type="pres">
      <dgm:prSet presAssocID="{DCAA9F12-21F0-4D6E-AB0E-88B293C7E06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D7BD13-B662-487D-AC11-C49B75BBD8E5}" type="pres">
      <dgm:prSet presAssocID="{DCAA9F12-21F0-4D6E-AB0E-88B293C7E069}" presName="ellipse" presStyleLbl="trBgShp" presStyleIdx="0" presStyleCnt="1"/>
      <dgm:spPr/>
      <dgm:t>
        <a:bodyPr/>
        <a:lstStyle/>
        <a:p>
          <a:endParaRPr lang="ru-RU"/>
        </a:p>
      </dgm:t>
    </dgm:pt>
    <dgm:pt modelId="{CB44DA0B-A399-4F4E-B7C3-463F55282BBB}" type="pres">
      <dgm:prSet presAssocID="{DCAA9F12-21F0-4D6E-AB0E-88B293C7E069}" presName="arrow1" presStyleLbl="fgShp" presStyleIdx="0" presStyleCnt="1"/>
      <dgm:spPr/>
    </dgm:pt>
    <dgm:pt modelId="{53C451FF-78D6-4059-94BC-AF0956D42000}" type="pres">
      <dgm:prSet presAssocID="{DCAA9F12-21F0-4D6E-AB0E-88B293C7E069}" presName="rectangle" presStyleLbl="revTx" presStyleIdx="0" presStyleCnt="1" custScaleX="144947" custLinFactY="38491" custLinFactNeighborX="63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15373-4198-45FE-825A-661794320915}" type="pres">
      <dgm:prSet presAssocID="{C8B31A67-D33C-4E8F-AF80-EA66A8F731D4}" presName="item1" presStyleLbl="node1" presStyleIdx="0" presStyleCnt="3" custLinFactNeighborX="-3369" custLinFactNeighborY="15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1AA66-0901-47E3-A313-4347B9FB9CDE}" type="pres">
      <dgm:prSet presAssocID="{3C9808CD-9761-47B5-8501-3F7AFD9A55DB}" presName="item2" presStyleLbl="node1" presStyleIdx="1" presStyleCnt="3" custLinFactNeighborX="6736" custLinFactNeighborY="-14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50A62-40A8-42BF-8B65-6D88D8FB6A96}" type="pres">
      <dgm:prSet presAssocID="{5E4D14B5-ACB9-4933-BF89-4D6C5AAA597A}" presName="item3" presStyleLbl="node1" presStyleIdx="2" presStyleCnt="3" custLinFactNeighborX="24122" custLinFactNeighborY="28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E6703-4E70-41E8-B6C8-ED0421192AE2}" type="pres">
      <dgm:prSet presAssocID="{DCAA9F12-21F0-4D6E-AB0E-88B293C7E069}" presName="funnel" presStyleLbl="trAlignAcc1" presStyleIdx="0" presStyleCnt="1" custLinFactNeighborX="-542" custLinFactNeighborY="-1015"/>
      <dgm:spPr>
        <a:solidFill>
          <a:srgbClr val="FFC000">
            <a:alpha val="40000"/>
          </a:srgbClr>
        </a:solidFill>
      </dgm:spPr>
      <dgm:t>
        <a:bodyPr/>
        <a:lstStyle/>
        <a:p>
          <a:endParaRPr lang="ru-RU"/>
        </a:p>
      </dgm:t>
    </dgm:pt>
  </dgm:ptLst>
  <dgm:cxnLst>
    <dgm:cxn modelId="{FF01163C-3106-4575-9171-1C3348E84702}" type="presOf" srcId="{C8B31A67-D33C-4E8F-AF80-EA66A8F731D4}" destId="{35E1AA66-0901-47E3-A313-4347B9FB9CDE}" srcOrd="0" destOrd="0" presId="urn:microsoft.com/office/officeart/2005/8/layout/funnel1"/>
    <dgm:cxn modelId="{32F3BD42-9BE8-4BF6-B468-9F352CE89BA9}" type="presOf" srcId="{5E4D14B5-ACB9-4933-BF89-4D6C5AAA597A}" destId="{53C451FF-78D6-4059-94BC-AF0956D42000}" srcOrd="0" destOrd="0" presId="urn:microsoft.com/office/officeart/2005/8/layout/funnel1"/>
    <dgm:cxn modelId="{A7BB1751-421A-46FF-AF3F-6BC7B8ED0D50}" type="presOf" srcId="{DCAA9F12-21F0-4D6E-AB0E-88B293C7E069}" destId="{3AFC9354-5D70-400F-91DD-429DD05A491E}" srcOrd="0" destOrd="0" presId="urn:microsoft.com/office/officeart/2005/8/layout/funnel1"/>
    <dgm:cxn modelId="{29907956-967B-43DE-AACE-81FD4918E7CB}" type="presOf" srcId="{7C2E8ED8-87E4-4235-ACA6-EF623CD6A4EA}" destId="{A1250A62-40A8-42BF-8B65-6D88D8FB6A96}" srcOrd="0" destOrd="0" presId="urn:microsoft.com/office/officeart/2005/8/layout/funnel1"/>
    <dgm:cxn modelId="{BF8A2449-8DBD-4B21-BDE9-8B4A1EA7A82A}" srcId="{DCAA9F12-21F0-4D6E-AB0E-88B293C7E069}" destId="{C8B31A67-D33C-4E8F-AF80-EA66A8F731D4}" srcOrd="1" destOrd="0" parTransId="{3A17E4D4-0618-4B52-85CB-B4237F1EE0AE}" sibTransId="{1EB8694B-40B2-4148-8C39-45BE55E50E0A}"/>
    <dgm:cxn modelId="{52FFF5C0-E9D3-4D1E-A207-51AF907AA1CB}" srcId="{DCAA9F12-21F0-4D6E-AB0E-88B293C7E069}" destId="{AEFA178D-C355-4D87-AB64-56C8E5C0A3F7}" srcOrd="5" destOrd="0" parTransId="{6FBF21AD-6449-4AE3-8529-13C47F19B79D}" sibTransId="{5657B468-C110-48E7-855F-95A0B3A753F2}"/>
    <dgm:cxn modelId="{003DD19E-3923-4975-A4BF-6208A81D341A}" srcId="{DCAA9F12-21F0-4D6E-AB0E-88B293C7E069}" destId="{DCF84FA0-81D3-48EA-A81B-C87272E75EFF}" srcOrd="4" destOrd="0" parTransId="{E0B089E0-C082-44C6-B7FA-B7CAE9C01EEA}" sibTransId="{7ECBC15C-245A-4D2B-A9C1-1F8C0318BD65}"/>
    <dgm:cxn modelId="{B5B1241C-43ED-4BE3-97F4-F76DB6404731}" srcId="{DCAA9F12-21F0-4D6E-AB0E-88B293C7E069}" destId="{7C2E8ED8-87E4-4235-ACA6-EF623CD6A4EA}" srcOrd="0" destOrd="0" parTransId="{BDEFFCF6-83B7-4291-BDEE-FE6001A5F983}" sibTransId="{D2928F5C-A3F6-4CF2-A9D1-1778BD8CFD72}"/>
    <dgm:cxn modelId="{4FAA8B30-27C0-43F2-BE59-D943EB2622FB}" srcId="{DCAA9F12-21F0-4D6E-AB0E-88B293C7E069}" destId="{5E4D14B5-ACB9-4933-BF89-4D6C5AAA597A}" srcOrd="3" destOrd="0" parTransId="{93069BFA-965B-414E-8027-D1A39126BCAF}" sibTransId="{A17203A7-ED8D-4328-8EE8-BAD2B64487CB}"/>
    <dgm:cxn modelId="{4760C895-FDB7-4762-B70D-8790138FD818}" srcId="{DCAA9F12-21F0-4D6E-AB0E-88B293C7E069}" destId="{3C9808CD-9761-47B5-8501-3F7AFD9A55DB}" srcOrd="2" destOrd="0" parTransId="{9871E480-7E99-4210-A5C9-65E977F1BB97}" sibTransId="{507E1D58-36D0-44F6-A976-F995C13C8DD3}"/>
    <dgm:cxn modelId="{A1F9D5F4-88B9-4A8E-AB2A-086F0FEE2B43}" type="presOf" srcId="{3C9808CD-9761-47B5-8501-3F7AFD9A55DB}" destId="{77E15373-4198-45FE-825A-661794320915}" srcOrd="0" destOrd="0" presId="urn:microsoft.com/office/officeart/2005/8/layout/funnel1"/>
    <dgm:cxn modelId="{6AB5A141-1B93-4FE0-854F-3FBEAC643BC8}" type="presParOf" srcId="{3AFC9354-5D70-400F-91DD-429DD05A491E}" destId="{4ED7BD13-B662-487D-AC11-C49B75BBD8E5}" srcOrd="0" destOrd="0" presId="urn:microsoft.com/office/officeart/2005/8/layout/funnel1"/>
    <dgm:cxn modelId="{445DACCF-1A54-4EAD-B031-AAB8B1BBAC80}" type="presParOf" srcId="{3AFC9354-5D70-400F-91DD-429DD05A491E}" destId="{CB44DA0B-A399-4F4E-B7C3-463F55282BBB}" srcOrd="1" destOrd="0" presId="urn:microsoft.com/office/officeart/2005/8/layout/funnel1"/>
    <dgm:cxn modelId="{0668B276-CA2A-4C4E-8AA8-4AFB0067AA45}" type="presParOf" srcId="{3AFC9354-5D70-400F-91DD-429DD05A491E}" destId="{53C451FF-78D6-4059-94BC-AF0956D42000}" srcOrd="2" destOrd="0" presId="urn:microsoft.com/office/officeart/2005/8/layout/funnel1"/>
    <dgm:cxn modelId="{DB0841BD-1981-4586-9EC3-0BB3E142CB6A}" type="presParOf" srcId="{3AFC9354-5D70-400F-91DD-429DD05A491E}" destId="{77E15373-4198-45FE-825A-661794320915}" srcOrd="3" destOrd="0" presId="urn:microsoft.com/office/officeart/2005/8/layout/funnel1"/>
    <dgm:cxn modelId="{5556161D-6D46-48B9-B776-A10FEAED3A68}" type="presParOf" srcId="{3AFC9354-5D70-400F-91DD-429DD05A491E}" destId="{35E1AA66-0901-47E3-A313-4347B9FB9CDE}" srcOrd="4" destOrd="0" presId="urn:microsoft.com/office/officeart/2005/8/layout/funnel1"/>
    <dgm:cxn modelId="{EFD29CC8-F90A-4B16-934C-F0DC30EDADB9}" type="presParOf" srcId="{3AFC9354-5D70-400F-91DD-429DD05A491E}" destId="{A1250A62-40A8-42BF-8B65-6D88D8FB6A96}" srcOrd="5" destOrd="0" presId="urn:microsoft.com/office/officeart/2005/8/layout/funnel1"/>
    <dgm:cxn modelId="{BCED76AC-08F0-4AEF-8B49-229E41F0AF66}" type="presParOf" srcId="{3AFC9354-5D70-400F-91DD-429DD05A491E}" destId="{46FE6703-4E70-41E8-B6C8-ED0421192AE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2118F7-341E-46E3-BE17-5E51123CF0D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861FE5-3B0A-4ABF-A89E-4C6032EDD4F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Началом страсти является греховный помысел: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предвкушение будущего удовольствия. Сочетание, собеседование с помыслом.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FFD47125-07F7-4414-84FE-7CFF22BCE957}" type="parTrans" cxnId="{44FD4723-0B1F-4C63-9743-43BF32E5FE8B}">
      <dgm:prSet/>
      <dgm:spPr/>
      <dgm:t>
        <a:bodyPr/>
        <a:lstStyle/>
        <a:p>
          <a:endParaRPr lang="ru-RU"/>
        </a:p>
      </dgm:t>
    </dgm:pt>
    <dgm:pt modelId="{54EDD62D-A187-4B9D-9CCC-F4FAAAC0855E}" type="sibTrans" cxnId="{44FD4723-0B1F-4C63-9743-43BF32E5FE8B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ru-RU"/>
        </a:p>
      </dgm:t>
    </dgm:pt>
    <dgm:pt modelId="{B303CB69-340E-4044-8114-233F7375E48C}">
      <dgm:prSet phldrT="[Текст]"/>
      <dgm:spPr/>
      <dgm:t>
        <a:bodyPr/>
        <a:lstStyle/>
        <a:p>
          <a:r>
            <a:rPr lang="ru-RU" dirty="0" smtClean="0"/>
            <a:t>На третьей стадии развития страсти у верующего человека, в отличие от неверующего, всецело живущего по стихиям этого мира,  иногда </a:t>
          </a:r>
          <a:r>
            <a:rPr lang="ru-RU" b="1" u="sng" dirty="0" smtClean="0"/>
            <a:t>происходит внутренняя борьба </a:t>
          </a:r>
          <a:r>
            <a:rPr lang="ru-RU" dirty="0" smtClean="0"/>
            <a:t>между желанием удовлетворить пагубное желание и совестью, пытающейся противиться греховному падению. </a:t>
          </a:r>
          <a:endParaRPr lang="ru-RU" dirty="0"/>
        </a:p>
      </dgm:t>
    </dgm:pt>
    <dgm:pt modelId="{B665992D-EE03-4CCD-AB27-F8752D3E51DE}" type="parTrans" cxnId="{E129CEFE-B9DD-43C2-9666-D9A2204DA95A}">
      <dgm:prSet/>
      <dgm:spPr/>
      <dgm:t>
        <a:bodyPr/>
        <a:lstStyle/>
        <a:p>
          <a:endParaRPr lang="ru-RU"/>
        </a:p>
      </dgm:t>
    </dgm:pt>
    <dgm:pt modelId="{A86B9C93-A87B-4170-9750-42E57671315D}" type="sibTrans" cxnId="{E129CEFE-B9DD-43C2-9666-D9A2204DA95A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ru-RU"/>
        </a:p>
      </dgm:t>
    </dgm:pt>
    <dgm:pt modelId="{5E2B9661-434B-4237-974A-47E7C75159CA}">
      <dgm:prSet custT="1"/>
      <dgm:spPr/>
      <dgm:t>
        <a:bodyPr/>
        <a:lstStyle/>
        <a:p>
          <a:r>
            <a:rPr lang="ru-RU" sz="1400" b="1" dirty="0" smtClean="0"/>
            <a:t>Первый импульс, который может стать началом этого процесса, называют </a:t>
          </a:r>
          <a:r>
            <a:rPr lang="ru-RU" sz="1400" b="1" dirty="0" err="1" smtClean="0"/>
            <a:t>прилогом</a:t>
          </a:r>
          <a:r>
            <a:rPr lang="ru-RU" sz="1400" b="1" dirty="0" smtClean="0"/>
            <a:t>.</a:t>
          </a:r>
        </a:p>
        <a:p>
          <a:r>
            <a:rPr lang="ru-RU" sz="1200" dirty="0" smtClean="0"/>
            <a:t> Если душа здорова, то </a:t>
          </a:r>
          <a:r>
            <a:rPr lang="ru-RU" sz="1200" dirty="0" err="1" smtClean="0"/>
            <a:t>прилог</a:t>
          </a:r>
          <a:r>
            <a:rPr lang="ru-RU" sz="1200" dirty="0" smtClean="0"/>
            <a:t> умрет сам собой, ибо не сможет пустить внутри человека никакого корня.</a:t>
          </a:r>
          <a:endParaRPr lang="ru-RU" sz="1200" dirty="0"/>
        </a:p>
      </dgm:t>
    </dgm:pt>
    <dgm:pt modelId="{D4E2C83A-BF59-4DFD-A85D-00523E20B7CA}" type="parTrans" cxnId="{F50AA7DA-61AF-40BC-BAED-D4925255E936}">
      <dgm:prSet/>
      <dgm:spPr/>
      <dgm:t>
        <a:bodyPr/>
        <a:lstStyle/>
        <a:p>
          <a:endParaRPr lang="ru-RU"/>
        </a:p>
      </dgm:t>
    </dgm:pt>
    <dgm:pt modelId="{70E3E5F5-901C-43B1-BA62-79DB807C346B}" type="sibTrans" cxnId="{F50AA7DA-61AF-40BC-BAED-D4925255E936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ru-RU"/>
        </a:p>
      </dgm:t>
    </dgm:pt>
    <dgm:pt modelId="{C5B859D5-C673-4E0C-BC02-4C1E06B51621}">
      <dgm:prSet/>
      <dgm:spPr/>
      <dgm:t>
        <a:bodyPr/>
        <a:lstStyle/>
        <a:p>
          <a:r>
            <a:rPr lang="ru-RU" u="sng" dirty="0" smtClean="0"/>
            <a:t>Если же страсть образовалась и стала свойством нравственного характера человека</a:t>
          </a:r>
          <a:r>
            <a:rPr lang="ru-RU" dirty="0" smtClean="0"/>
            <a:t>, то страстное влечение начинает господствовать над волей, насильственно увлекая душу к исполнению греховного желания. Эта четвертая стадия у святых отцов называется </a:t>
          </a:r>
          <a:r>
            <a:rPr lang="ru-RU" b="1" u="sng" dirty="0" smtClean="0"/>
            <a:t>пленением.</a:t>
          </a:r>
          <a:endParaRPr lang="ru-RU" b="1" u="sng" dirty="0"/>
        </a:p>
      </dgm:t>
    </dgm:pt>
    <dgm:pt modelId="{FAA19563-A10A-461E-96CB-1BAB5C0B3127}" type="parTrans" cxnId="{13C695CB-8BDA-4CF3-B1D7-F34D1BD65BB8}">
      <dgm:prSet/>
      <dgm:spPr/>
      <dgm:t>
        <a:bodyPr/>
        <a:lstStyle/>
        <a:p>
          <a:endParaRPr lang="ru-RU"/>
        </a:p>
      </dgm:t>
    </dgm:pt>
    <dgm:pt modelId="{C75B7059-E720-484C-80BE-54C2D672FA49}" type="sibTrans" cxnId="{13C695CB-8BDA-4CF3-B1D7-F34D1BD65BB8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ru-RU"/>
        </a:p>
      </dgm:t>
    </dgm:pt>
    <dgm:pt modelId="{4909F861-94B8-47E8-AC19-EAB56547C906}">
      <dgm:prSet/>
      <dgm:spPr/>
      <dgm:t>
        <a:bodyPr/>
        <a:lstStyle/>
        <a:p>
          <a:r>
            <a:rPr lang="ru-RU" dirty="0" smtClean="0"/>
            <a:t>Созревшая и укоренившаяся страсть (грех) является невидимым </a:t>
          </a:r>
          <a:r>
            <a:rPr lang="ru-RU" b="1" dirty="0" smtClean="0"/>
            <a:t>идолом, </a:t>
          </a:r>
          <a:r>
            <a:rPr lang="ru-RU" dirty="0" smtClean="0"/>
            <a:t>поставленным внутри человека. Ему он служит и покланяется.</a:t>
          </a:r>
          <a:endParaRPr lang="ru-RU" dirty="0"/>
        </a:p>
      </dgm:t>
    </dgm:pt>
    <dgm:pt modelId="{CE8FAFB2-8048-4925-8AF8-9D4ED7F59C66}" type="parTrans" cxnId="{23D76959-6687-4624-B05A-5022C03CA6FD}">
      <dgm:prSet/>
      <dgm:spPr/>
      <dgm:t>
        <a:bodyPr/>
        <a:lstStyle/>
        <a:p>
          <a:endParaRPr lang="ru-RU"/>
        </a:p>
      </dgm:t>
    </dgm:pt>
    <dgm:pt modelId="{C4BCD260-C137-4C7E-B1F8-B428B365302A}" type="sibTrans" cxnId="{23D76959-6687-4624-B05A-5022C03CA6FD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ru-RU"/>
        </a:p>
      </dgm:t>
    </dgm:pt>
    <dgm:pt modelId="{4B9EB9CD-648E-4125-8A9E-1DBE22108574}">
      <dgm:prSet custT="1"/>
      <dgm:spPr/>
      <dgm:t>
        <a:bodyPr/>
        <a:lstStyle/>
        <a:p>
          <a:r>
            <a:rPr lang="ru-RU" sz="1800" b="0" i="0" dirty="0" smtClean="0"/>
            <a:t>Нельзя возлюбить Бога, пока человеком владеет страсть.    </a:t>
          </a:r>
          <a:endParaRPr lang="ru-RU" sz="1800" dirty="0"/>
        </a:p>
      </dgm:t>
    </dgm:pt>
    <dgm:pt modelId="{3ED9E75D-AC7B-4B67-B0FC-429D68CA9B6F}" type="parTrans" cxnId="{462E2FB4-EEF0-4FBC-AD96-79EFD4AAEDBB}">
      <dgm:prSet/>
      <dgm:spPr/>
      <dgm:t>
        <a:bodyPr/>
        <a:lstStyle/>
        <a:p>
          <a:endParaRPr lang="ru-RU"/>
        </a:p>
      </dgm:t>
    </dgm:pt>
    <dgm:pt modelId="{8CCF7A13-69B1-4096-BE89-B78979D22A19}" type="sibTrans" cxnId="{462E2FB4-EEF0-4FBC-AD96-79EFD4AAEDBB}">
      <dgm:prSet/>
      <dgm:spPr/>
      <dgm:t>
        <a:bodyPr/>
        <a:lstStyle/>
        <a:p>
          <a:endParaRPr lang="ru-RU"/>
        </a:p>
      </dgm:t>
    </dgm:pt>
    <dgm:pt modelId="{B2F7F805-2A0A-4310-A1E6-22A1F14F3CEB}" type="pres">
      <dgm:prSet presAssocID="{AE2118F7-341E-46E3-BE17-5E51123CF0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76DAA2-9222-4A1F-9243-86A2B415E73E}" type="pres">
      <dgm:prSet presAssocID="{5E2B9661-434B-4237-974A-47E7C75159CA}" presName="node" presStyleLbl="node1" presStyleIdx="0" presStyleCnt="6" custLinFactNeighborX="-1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F6E95-DF61-4923-AFEB-5AA2508ACDC2}" type="pres">
      <dgm:prSet presAssocID="{70E3E5F5-901C-43B1-BA62-79DB807C346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8DB5EB1-15E7-4232-8860-F3F92B50FDCF}" type="pres">
      <dgm:prSet presAssocID="{70E3E5F5-901C-43B1-BA62-79DB807C346B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A7FA3C5B-4A25-453B-BC49-BC4199C23E84}" type="pres">
      <dgm:prSet presAssocID="{01861FE5-3B0A-4ABF-A89E-4C6032EDD4F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F4B66-1F7A-42FA-9949-E6AF2A442CFC}" type="pres">
      <dgm:prSet presAssocID="{54EDD62D-A187-4B9D-9CCC-F4FAAAC0855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96EC5B0-710D-4721-9674-BB437163A61B}" type="pres">
      <dgm:prSet presAssocID="{54EDD62D-A187-4B9D-9CCC-F4FAAAC0855E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40B0981C-A2B2-4167-90F0-FD9FAE3F5989}" type="pres">
      <dgm:prSet presAssocID="{B303CB69-340E-4044-8114-233F7375E48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5B2CB-5439-4A9E-9785-877D087BFA00}" type="pres">
      <dgm:prSet presAssocID="{A86B9C93-A87B-4170-9750-42E57671315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D6F1B91-209E-4FA7-A622-444270199736}" type="pres">
      <dgm:prSet presAssocID="{A86B9C93-A87B-4170-9750-42E57671315D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320A5C71-8FBA-4AA0-9F51-1165BCFBB0E8}" type="pres">
      <dgm:prSet presAssocID="{C5B859D5-C673-4E0C-BC02-4C1E06B5162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5A466-41AD-4DF9-BFD4-78FD385A60DC}" type="pres">
      <dgm:prSet presAssocID="{C75B7059-E720-484C-80BE-54C2D672FA4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EE7D4F3-5E96-460F-A3D6-9B232D594461}" type="pres">
      <dgm:prSet presAssocID="{C75B7059-E720-484C-80BE-54C2D672FA49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E2FE6191-94F7-46AB-A565-EAA13071DF09}" type="pres">
      <dgm:prSet presAssocID="{4909F861-94B8-47E8-AC19-EAB56547C90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BC89A-ACB4-435C-A7C7-D126DA79DCFA}" type="pres">
      <dgm:prSet presAssocID="{C4BCD260-C137-4C7E-B1F8-B428B365302A}" presName="sibTrans" presStyleLbl="sibTrans1D1" presStyleIdx="4" presStyleCnt="5"/>
      <dgm:spPr/>
      <dgm:t>
        <a:bodyPr/>
        <a:lstStyle/>
        <a:p>
          <a:endParaRPr lang="ru-RU"/>
        </a:p>
      </dgm:t>
    </dgm:pt>
    <dgm:pt modelId="{38F5F921-6AD6-4FBF-BBBA-9A9466B55BBD}" type="pres">
      <dgm:prSet presAssocID="{C4BCD260-C137-4C7E-B1F8-B428B365302A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89635726-E81C-465E-B4BA-BB6890018C13}" type="pres">
      <dgm:prSet presAssocID="{4B9EB9CD-648E-4125-8A9E-1DBE221085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82158A-841A-4634-9CC2-2585E1602AE7}" type="presOf" srcId="{C4BCD260-C137-4C7E-B1F8-B428B365302A}" destId="{38F5F921-6AD6-4FBF-BBBA-9A9466B55BBD}" srcOrd="1" destOrd="0" presId="urn:microsoft.com/office/officeart/2005/8/layout/bProcess3"/>
    <dgm:cxn modelId="{7EB3D8FF-8150-4AAD-A4B1-F42DB32CD245}" type="presOf" srcId="{A86B9C93-A87B-4170-9750-42E57671315D}" destId="{BD25B2CB-5439-4A9E-9785-877D087BFA00}" srcOrd="0" destOrd="0" presId="urn:microsoft.com/office/officeart/2005/8/layout/bProcess3"/>
    <dgm:cxn modelId="{4C099897-F511-4121-8AF5-24CE29029072}" type="presOf" srcId="{B303CB69-340E-4044-8114-233F7375E48C}" destId="{40B0981C-A2B2-4167-90F0-FD9FAE3F5989}" srcOrd="0" destOrd="0" presId="urn:microsoft.com/office/officeart/2005/8/layout/bProcess3"/>
    <dgm:cxn modelId="{CB34CA17-FC65-4181-8139-150172B66F1E}" type="presOf" srcId="{4B9EB9CD-648E-4125-8A9E-1DBE22108574}" destId="{89635726-E81C-465E-B4BA-BB6890018C13}" srcOrd="0" destOrd="0" presId="urn:microsoft.com/office/officeart/2005/8/layout/bProcess3"/>
    <dgm:cxn modelId="{462E2FB4-EEF0-4FBC-AD96-79EFD4AAEDBB}" srcId="{AE2118F7-341E-46E3-BE17-5E51123CF0D5}" destId="{4B9EB9CD-648E-4125-8A9E-1DBE22108574}" srcOrd="5" destOrd="0" parTransId="{3ED9E75D-AC7B-4B67-B0FC-429D68CA9B6F}" sibTransId="{8CCF7A13-69B1-4096-BE89-B78979D22A19}"/>
    <dgm:cxn modelId="{E129CEFE-B9DD-43C2-9666-D9A2204DA95A}" srcId="{AE2118F7-341E-46E3-BE17-5E51123CF0D5}" destId="{B303CB69-340E-4044-8114-233F7375E48C}" srcOrd="2" destOrd="0" parTransId="{B665992D-EE03-4CCD-AB27-F8752D3E51DE}" sibTransId="{A86B9C93-A87B-4170-9750-42E57671315D}"/>
    <dgm:cxn modelId="{3CADDE49-BED2-4EB1-AA7E-F2692D2E1366}" type="presOf" srcId="{AE2118F7-341E-46E3-BE17-5E51123CF0D5}" destId="{B2F7F805-2A0A-4310-A1E6-22A1F14F3CEB}" srcOrd="0" destOrd="0" presId="urn:microsoft.com/office/officeart/2005/8/layout/bProcess3"/>
    <dgm:cxn modelId="{06B4BDC1-22A7-46E5-864C-EBE161C2EA6C}" type="presOf" srcId="{C75B7059-E720-484C-80BE-54C2D672FA49}" destId="{83F5A466-41AD-4DF9-BFD4-78FD385A60DC}" srcOrd="0" destOrd="0" presId="urn:microsoft.com/office/officeart/2005/8/layout/bProcess3"/>
    <dgm:cxn modelId="{98B3A722-D275-4C74-AB73-692F4E6EC45D}" type="presOf" srcId="{54EDD62D-A187-4B9D-9CCC-F4FAAAC0855E}" destId="{396EC5B0-710D-4721-9674-BB437163A61B}" srcOrd="1" destOrd="0" presId="urn:microsoft.com/office/officeart/2005/8/layout/bProcess3"/>
    <dgm:cxn modelId="{44FD4723-0B1F-4C63-9743-43BF32E5FE8B}" srcId="{AE2118F7-341E-46E3-BE17-5E51123CF0D5}" destId="{01861FE5-3B0A-4ABF-A89E-4C6032EDD4FF}" srcOrd="1" destOrd="0" parTransId="{FFD47125-07F7-4414-84FE-7CFF22BCE957}" sibTransId="{54EDD62D-A187-4B9D-9CCC-F4FAAAC0855E}"/>
    <dgm:cxn modelId="{50FE085D-F3E5-4323-B13E-EB3B15C7BF39}" type="presOf" srcId="{A86B9C93-A87B-4170-9750-42E57671315D}" destId="{8D6F1B91-209E-4FA7-A622-444270199736}" srcOrd="1" destOrd="0" presId="urn:microsoft.com/office/officeart/2005/8/layout/bProcess3"/>
    <dgm:cxn modelId="{8E143010-1B2D-4F71-A2FD-49A5BC961A72}" type="presOf" srcId="{C75B7059-E720-484C-80BE-54C2D672FA49}" destId="{6EE7D4F3-5E96-460F-A3D6-9B232D594461}" srcOrd="1" destOrd="0" presId="urn:microsoft.com/office/officeart/2005/8/layout/bProcess3"/>
    <dgm:cxn modelId="{D68BB8DA-50BF-43EA-ACDB-CB57E4A41C22}" type="presOf" srcId="{5E2B9661-434B-4237-974A-47E7C75159CA}" destId="{2B76DAA2-9222-4A1F-9243-86A2B415E73E}" srcOrd="0" destOrd="0" presId="urn:microsoft.com/office/officeart/2005/8/layout/bProcess3"/>
    <dgm:cxn modelId="{1E510E39-DDA4-4E41-A979-FD24975F4403}" type="presOf" srcId="{4909F861-94B8-47E8-AC19-EAB56547C906}" destId="{E2FE6191-94F7-46AB-A565-EAA13071DF09}" srcOrd="0" destOrd="0" presId="urn:microsoft.com/office/officeart/2005/8/layout/bProcess3"/>
    <dgm:cxn modelId="{F50AA7DA-61AF-40BC-BAED-D4925255E936}" srcId="{AE2118F7-341E-46E3-BE17-5E51123CF0D5}" destId="{5E2B9661-434B-4237-974A-47E7C75159CA}" srcOrd="0" destOrd="0" parTransId="{D4E2C83A-BF59-4DFD-A85D-00523E20B7CA}" sibTransId="{70E3E5F5-901C-43B1-BA62-79DB807C346B}"/>
    <dgm:cxn modelId="{23D76959-6687-4624-B05A-5022C03CA6FD}" srcId="{AE2118F7-341E-46E3-BE17-5E51123CF0D5}" destId="{4909F861-94B8-47E8-AC19-EAB56547C906}" srcOrd="4" destOrd="0" parTransId="{CE8FAFB2-8048-4925-8AF8-9D4ED7F59C66}" sibTransId="{C4BCD260-C137-4C7E-B1F8-B428B365302A}"/>
    <dgm:cxn modelId="{13C695CB-8BDA-4CF3-B1D7-F34D1BD65BB8}" srcId="{AE2118F7-341E-46E3-BE17-5E51123CF0D5}" destId="{C5B859D5-C673-4E0C-BC02-4C1E06B51621}" srcOrd="3" destOrd="0" parTransId="{FAA19563-A10A-461E-96CB-1BAB5C0B3127}" sibTransId="{C75B7059-E720-484C-80BE-54C2D672FA49}"/>
    <dgm:cxn modelId="{753F1CA9-FA19-47A7-9845-9BDE3BC77F5A}" type="presOf" srcId="{01861FE5-3B0A-4ABF-A89E-4C6032EDD4FF}" destId="{A7FA3C5B-4A25-453B-BC49-BC4199C23E84}" srcOrd="0" destOrd="0" presId="urn:microsoft.com/office/officeart/2005/8/layout/bProcess3"/>
    <dgm:cxn modelId="{BD1A9E24-16FD-44FB-AD40-908AD292AA9D}" type="presOf" srcId="{54EDD62D-A187-4B9D-9CCC-F4FAAAC0855E}" destId="{BA0F4B66-1F7A-42FA-9949-E6AF2A442CFC}" srcOrd="0" destOrd="0" presId="urn:microsoft.com/office/officeart/2005/8/layout/bProcess3"/>
    <dgm:cxn modelId="{59F21CB5-7079-422F-A2CC-41EFB419F5A1}" type="presOf" srcId="{70E3E5F5-901C-43B1-BA62-79DB807C346B}" destId="{C8DB5EB1-15E7-4232-8860-F3F92B50FDCF}" srcOrd="1" destOrd="0" presId="urn:microsoft.com/office/officeart/2005/8/layout/bProcess3"/>
    <dgm:cxn modelId="{E1374EB9-F9FE-4B33-BE30-87063FB6F4BD}" type="presOf" srcId="{70E3E5F5-901C-43B1-BA62-79DB807C346B}" destId="{BEAF6E95-DF61-4923-AFEB-5AA2508ACDC2}" srcOrd="0" destOrd="0" presId="urn:microsoft.com/office/officeart/2005/8/layout/bProcess3"/>
    <dgm:cxn modelId="{4FA92E83-2DE1-49A7-A428-93E410D3CC54}" type="presOf" srcId="{C5B859D5-C673-4E0C-BC02-4C1E06B51621}" destId="{320A5C71-8FBA-4AA0-9F51-1165BCFBB0E8}" srcOrd="0" destOrd="0" presId="urn:microsoft.com/office/officeart/2005/8/layout/bProcess3"/>
    <dgm:cxn modelId="{DCE701EB-BFEA-4DC3-A9BF-AE822A044AB8}" type="presOf" srcId="{C4BCD260-C137-4C7E-B1F8-B428B365302A}" destId="{7ACBC89A-ACB4-435C-A7C7-D126DA79DCFA}" srcOrd="0" destOrd="0" presId="urn:microsoft.com/office/officeart/2005/8/layout/bProcess3"/>
    <dgm:cxn modelId="{8664252B-2C5D-499D-8645-520503B7187B}" type="presParOf" srcId="{B2F7F805-2A0A-4310-A1E6-22A1F14F3CEB}" destId="{2B76DAA2-9222-4A1F-9243-86A2B415E73E}" srcOrd="0" destOrd="0" presId="urn:microsoft.com/office/officeart/2005/8/layout/bProcess3"/>
    <dgm:cxn modelId="{8F1D758B-20A8-470E-A37D-E36D826D9E4A}" type="presParOf" srcId="{B2F7F805-2A0A-4310-A1E6-22A1F14F3CEB}" destId="{BEAF6E95-DF61-4923-AFEB-5AA2508ACDC2}" srcOrd="1" destOrd="0" presId="urn:microsoft.com/office/officeart/2005/8/layout/bProcess3"/>
    <dgm:cxn modelId="{D9572E0D-71AD-416C-A4C5-33C4C10CBC2D}" type="presParOf" srcId="{BEAF6E95-DF61-4923-AFEB-5AA2508ACDC2}" destId="{C8DB5EB1-15E7-4232-8860-F3F92B50FDCF}" srcOrd="0" destOrd="0" presId="urn:microsoft.com/office/officeart/2005/8/layout/bProcess3"/>
    <dgm:cxn modelId="{8DDD7CF0-29F7-4418-8078-53CEE1C565CB}" type="presParOf" srcId="{B2F7F805-2A0A-4310-A1E6-22A1F14F3CEB}" destId="{A7FA3C5B-4A25-453B-BC49-BC4199C23E84}" srcOrd="2" destOrd="0" presId="urn:microsoft.com/office/officeart/2005/8/layout/bProcess3"/>
    <dgm:cxn modelId="{39AB19B6-4959-4C09-8A39-903373C831C4}" type="presParOf" srcId="{B2F7F805-2A0A-4310-A1E6-22A1F14F3CEB}" destId="{BA0F4B66-1F7A-42FA-9949-E6AF2A442CFC}" srcOrd="3" destOrd="0" presId="urn:microsoft.com/office/officeart/2005/8/layout/bProcess3"/>
    <dgm:cxn modelId="{7F73ED51-300D-4F2D-BD88-D46EA94636E4}" type="presParOf" srcId="{BA0F4B66-1F7A-42FA-9949-E6AF2A442CFC}" destId="{396EC5B0-710D-4721-9674-BB437163A61B}" srcOrd="0" destOrd="0" presId="urn:microsoft.com/office/officeart/2005/8/layout/bProcess3"/>
    <dgm:cxn modelId="{4B50D61D-E312-4A9D-8967-774CC30FA016}" type="presParOf" srcId="{B2F7F805-2A0A-4310-A1E6-22A1F14F3CEB}" destId="{40B0981C-A2B2-4167-90F0-FD9FAE3F5989}" srcOrd="4" destOrd="0" presId="urn:microsoft.com/office/officeart/2005/8/layout/bProcess3"/>
    <dgm:cxn modelId="{26F62B7B-8755-482E-B7C7-4B49EA8020DC}" type="presParOf" srcId="{B2F7F805-2A0A-4310-A1E6-22A1F14F3CEB}" destId="{BD25B2CB-5439-4A9E-9785-877D087BFA00}" srcOrd="5" destOrd="0" presId="urn:microsoft.com/office/officeart/2005/8/layout/bProcess3"/>
    <dgm:cxn modelId="{79998053-7548-4A96-90B8-01FA918E5C8B}" type="presParOf" srcId="{BD25B2CB-5439-4A9E-9785-877D087BFA00}" destId="{8D6F1B91-209E-4FA7-A622-444270199736}" srcOrd="0" destOrd="0" presId="urn:microsoft.com/office/officeart/2005/8/layout/bProcess3"/>
    <dgm:cxn modelId="{78D8222D-94FC-4C10-8B0C-DE491DF823D8}" type="presParOf" srcId="{B2F7F805-2A0A-4310-A1E6-22A1F14F3CEB}" destId="{320A5C71-8FBA-4AA0-9F51-1165BCFBB0E8}" srcOrd="6" destOrd="0" presId="urn:microsoft.com/office/officeart/2005/8/layout/bProcess3"/>
    <dgm:cxn modelId="{2F3492F5-3DC5-4516-B644-5FA1AEB59CD1}" type="presParOf" srcId="{B2F7F805-2A0A-4310-A1E6-22A1F14F3CEB}" destId="{83F5A466-41AD-4DF9-BFD4-78FD385A60DC}" srcOrd="7" destOrd="0" presId="urn:microsoft.com/office/officeart/2005/8/layout/bProcess3"/>
    <dgm:cxn modelId="{C6FE65EA-A731-4721-925B-A1EE3589109B}" type="presParOf" srcId="{83F5A466-41AD-4DF9-BFD4-78FD385A60DC}" destId="{6EE7D4F3-5E96-460F-A3D6-9B232D594461}" srcOrd="0" destOrd="0" presId="urn:microsoft.com/office/officeart/2005/8/layout/bProcess3"/>
    <dgm:cxn modelId="{A9525D1F-4748-45DF-97CB-FAC826818AAE}" type="presParOf" srcId="{B2F7F805-2A0A-4310-A1E6-22A1F14F3CEB}" destId="{E2FE6191-94F7-46AB-A565-EAA13071DF09}" srcOrd="8" destOrd="0" presId="urn:microsoft.com/office/officeart/2005/8/layout/bProcess3"/>
    <dgm:cxn modelId="{AC92EFD4-CAC2-4F48-9EB7-36FE0F1C77C3}" type="presParOf" srcId="{B2F7F805-2A0A-4310-A1E6-22A1F14F3CEB}" destId="{7ACBC89A-ACB4-435C-A7C7-D126DA79DCFA}" srcOrd="9" destOrd="0" presId="urn:microsoft.com/office/officeart/2005/8/layout/bProcess3"/>
    <dgm:cxn modelId="{6359AC35-86A5-42AA-9973-E8C5A32276C2}" type="presParOf" srcId="{7ACBC89A-ACB4-435C-A7C7-D126DA79DCFA}" destId="{38F5F921-6AD6-4FBF-BBBA-9A9466B55BBD}" srcOrd="0" destOrd="0" presId="urn:microsoft.com/office/officeart/2005/8/layout/bProcess3"/>
    <dgm:cxn modelId="{F148115B-AC61-4331-9758-F99EA0A9716C}" type="presParOf" srcId="{B2F7F805-2A0A-4310-A1E6-22A1F14F3CEB}" destId="{89635726-E81C-465E-B4BA-BB6890018C13}" srcOrd="10" destOrd="0" presId="urn:microsoft.com/office/officeart/2005/8/layout/bProcess3"/>
  </dgm:cxnLst>
  <dgm:bg>
    <a:noFill/>
  </dgm:bg>
  <dgm:whole>
    <a:ln w="381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20E4F9-AF88-4E60-B232-EF904EB956D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D11B47-483F-4B85-8551-55336F40BADF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400" b="1" dirty="0" smtClean="0"/>
        </a:p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ЧЕЛОВЕК ЕСТЬ ТО, </a:t>
          </a:r>
        </a:p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ЧЕМ ОН СТАНЕТ </a:t>
          </a:r>
        </a:p>
        <a:p>
          <a:r>
            <a:rPr lang="ru-RU" sz="1400" b="1" u="sng" dirty="0" smtClean="0">
              <a:solidFill>
                <a:schemeClr val="bg2">
                  <a:lumMod val="25000"/>
                </a:schemeClr>
              </a:solidFill>
            </a:rPr>
            <a:t>ЗАВТРА </a:t>
          </a:r>
        </a:p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В РЕЗУЛЬТАТЕ РЕШЕНИЙ, КОТОРЫЕ </a:t>
          </a:r>
          <a:r>
            <a:rPr lang="ru-RU" sz="1400" b="1" u="none" dirty="0" smtClean="0">
              <a:solidFill>
                <a:schemeClr val="bg2">
                  <a:lumMod val="25000"/>
                </a:schemeClr>
              </a:solidFill>
            </a:rPr>
            <a:t>ОН ПРИМЕТ</a:t>
          </a:r>
        </a:p>
        <a:p>
          <a:r>
            <a:rPr lang="ru-RU" sz="1400" b="1" u="sng" dirty="0" smtClean="0">
              <a:solidFill>
                <a:schemeClr val="bg2">
                  <a:lumMod val="25000"/>
                </a:schemeClr>
              </a:solidFill>
            </a:rPr>
            <a:t> СЕГОДНЯ.</a:t>
          </a:r>
        </a:p>
        <a:p>
          <a:endParaRPr lang="ru-RU" sz="1100" dirty="0">
            <a:solidFill>
              <a:schemeClr val="bg2">
                <a:lumMod val="25000"/>
              </a:schemeClr>
            </a:solidFill>
          </a:endParaRPr>
        </a:p>
      </dgm:t>
    </dgm:pt>
    <dgm:pt modelId="{336695C1-85FE-4923-9BB6-E750A0EFD175}" type="parTrans" cxnId="{335AF0B8-C564-4C67-87DB-20C9EB5BF206}">
      <dgm:prSet/>
      <dgm:spPr/>
      <dgm:t>
        <a:bodyPr/>
        <a:lstStyle/>
        <a:p>
          <a:endParaRPr lang="ru-RU"/>
        </a:p>
      </dgm:t>
    </dgm:pt>
    <dgm:pt modelId="{F44F38C3-9D02-4C3F-A277-10DC384894A7}" type="sibTrans" cxnId="{335AF0B8-C564-4C67-87DB-20C9EB5BF206}">
      <dgm:prSet/>
      <dgm:spPr/>
      <dgm:t>
        <a:bodyPr/>
        <a:lstStyle/>
        <a:p>
          <a:endParaRPr lang="ru-RU"/>
        </a:p>
      </dgm:t>
    </dgm:pt>
    <dgm:pt modelId="{A6FA0064-9325-453E-8E5E-CC553F9987A3}">
      <dgm:prSet phldrT="[Текст]" custT="1"/>
      <dgm:spPr/>
      <dgm:t>
        <a:bodyPr/>
        <a:lstStyle/>
        <a:p>
          <a:endParaRPr lang="ru-RU" sz="1800" dirty="0" smtClean="0"/>
        </a:p>
        <a:p>
          <a:r>
            <a:rPr lang="ru-RU" sz="1800" dirty="0" smtClean="0"/>
            <a:t>Человек всю жизнь, постоянно находится перед СВОБОДНЫМ выбором между добром и злом. </a:t>
          </a:r>
        </a:p>
        <a:p>
          <a:endParaRPr lang="ru-RU" sz="1200" dirty="0"/>
        </a:p>
      </dgm:t>
    </dgm:pt>
    <dgm:pt modelId="{21113BAF-27C9-4489-9600-9E92B4010F56}" type="parTrans" cxnId="{A2717263-94F8-4B34-B438-0AFE747C98CB}">
      <dgm:prSet/>
      <dgm:spPr/>
      <dgm:t>
        <a:bodyPr/>
        <a:lstStyle/>
        <a:p>
          <a:endParaRPr lang="ru-RU"/>
        </a:p>
      </dgm:t>
    </dgm:pt>
    <dgm:pt modelId="{84642BA0-7AFC-4902-8A1C-F91C983884FD}" type="sibTrans" cxnId="{A2717263-94F8-4B34-B438-0AFE747C98CB}">
      <dgm:prSet/>
      <dgm:spPr/>
      <dgm:t>
        <a:bodyPr/>
        <a:lstStyle/>
        <a:p>
          <a:endParaRPr lang="ru-RU"/>
        </a:p>
      </dgm:t>
    </dgm:pt>
    <dgm:pt modelId="{306A8901-6EC8-493B-AC54-7514970B6907}">
      <dgm:prSet phldrT="[Текст]" custT="1"/>
      <dgm:spPr/>
      <dgm:t>
        <a:bodyPr/>
        <a:lstStyle/>
        <a:p>
          <a:r>
            <a:rPr lang="ru-RU" sz="1800" dirty="0" smtClean="0"/>
            <a:t>Выбор делается внутри человека, в его душе, и поэтому он сам отвечает за свое решение. </a:t>
          </a:r>
        </a:p>
        <a:p>
          <a:endParaRPr lang="ru-RU" sz="1200" dirty="0"/>
        </a:p>
      </dgm:t>
    </dgm:pt>
    <dgm:pt modelId="{38E3C4BF-2D07-4E1B-B9C5-B17BA0BCDA1A}" type="parTrans" cxnId="{059ECF72-63B6-4DA5-BECF-741E1BE6414B}">
      <dgm:prSet/>
      <dgm:spPr/>
      <dgm:t>
        <a:bodyPr/>
        <a:lstStyle/>
        <a:p>
          <a:endParaRPr lang="ru-RU"/>
        </a:p>
      </dgm:t>
    </dgm:pt>
    <dgm:pt modelId="{7BC22183-DB78-4278-BD68-FCE3B7BD2D88}" type="sibTrans" cxnId="{059ECF72-63B6-4DA5-BECF-741E1BE6414B}">
      <dgm:prSet/>
      <dgm:spPr/>
      <dgm:t>
        <a:bodyPr/>
        <a:lstStyle/>
        <a:p>
          <a:endParaRPr lang="ru-RU"/>
        </a:p>
      </dgm:t>
    </dgm:pt>
    <dgm:pt modelId="{979FB3B0-39EF-4F85-876C-BB53ECAE631D}">
      <dgm:prSet phldrT="[Текст]" custT="1"/>
      <dgm:spPr/>
      <dgm:t>
        <a:bodyPr/>
        <a:lstStyle/>
        <a:p>
          <a:endParaRPr lang="ru-RU" sz="1600" dirty="0" smtClean="0"/>
        </a:p>
        <a:p>
          <a:r>
            <a:rPr lang="ru-RU" sz="1600" dirty="0" smtClean="0"/>
            <a:t>Всякий раз, когда мы выбираем зло, делаем злые дела, говорим злые слова, допускаем недобрые, нечистые мысли – мы совершаем грех </a:t>
          </a:r>
        </a:p>
        <a:p>
          <a:endParaRPr lang="ru-RU" sz="1600" dirty="0"/>
        </a:p>
      </dgm:t>
    </dgm:pt>
    <dgm:pt modelId="{BAFC29D5-28D2-4A17-B810-9E61283654A2}" type="parTrans" cxnId="{B37E88C7-B711-46E1-84D0-9E6020BC58F1}">
      <dgm:prSet/>
      <dgm:spPr/>
      <dgm:t>
        <a:bodyPr/>
        <a:lstStyle/>
        <a:p>
          <a:endParaRPr lang="ru-RU"/>
        </a:p>
      </dgm:t>
    </dgm:pt>
    <dgm:pt modelId="{E64A5F31-BC50-4A16-B958-D1BA772FE3E5}" type="sibTrans" cxnId="{B37E88C7-B711-46E1-84D0-9E6020BC58F1}">
      <dgm:prSet/>
      <dgm:spPr/>
      <dgm:t>
        <a:bodyPr/>
        <a:lstStyle/>
        <a:p>
          <a:endParaRPr lang="ru-RU"/>
        </a:p>
      </dgm:t>
    </dgm:pt>
    <dgm:pt modelId="{DF1F88B5-8D34-43C0-A7D9-70D626DBFB04}">
      <dgm:prSet custT="1"/>
      <dgm:spPr/>
      <dgm:t>
        <a:bodyPr/>
        <a:lstStyle/>
        <a:p>
          <a:r>
            <a:rPr lang="ru-RU" sz="2000" dirty="0" smtClean="0"/>
            <a:t>Выбирая грех мы делаем самих себя и окружающий нас мир хуже. </a:t>
          </a:r>
        </a:p>
      </dgm:t>
    </dgm:pt>
    <dgm:pt modelId="{D3BC8845-5B3D-497C-8C05-1E02D5D7F687}" type="parTrans" cxnId="{B959C8F1-3D68-418B-ADBF-63A7FF5FBABD}">
      <dgm:prSet/>
      <dgm:spPr/>
      <dgm:t>
        <a:bodyPr/>
        <a:lstStyle/>
        <a:p>
          <a:endParaRPr lang="ru-RU"/>
        </a:p>
      </dgm:t>
    </dgm:pt>
    <dgm:pt modelId="{D1CE2B72-F1DE-4007-9BBC-24BE35CBE864}" type="sibTrans" cxnId="{B959C8F1-3D68-418B-ADBF-63A7FF5FBABD}">
      <dgm:prSet/>
      <dgm:spPr/>
      <dgm:t>
        <a:bodyPr/>
        <a:lstStyle/>
        <a:p>
          <a:endParaRPr lang="ru-RU"/>
        </a:p>
      </dgm:t>
    </dgm:pt>
    <dgm:pt modelId="{C6542DB3-C2AA-4A5B-AE6B-EE33EF32143E}">
      <dgm:prSet/>
      <dgm:spPr/>
      <dgm:t>
        <a:bodyPr/>
        <a:lstStyle/>
        <a:p>
          <a:r>
            <a:rPr lang="ru-RU" dirty="0" smtClean="0"/>
            <a:t>«ДОБРО ИСПЫТЫВАЕТСЯ ТЕМ, ЧТО ОНО СТАЛКИВАЕТСЯ СО ЗЛОМ»</a:t>
          </a:r>
          <a:br>
            <a:rPr lang="ru-RU" dirty="0" smtClean="0"/>
          </a:br>
          <a:r>
            <a:rPr lang="ru-RU" dirty="0" smtClean="0"/>
            <a:t>Митрополит Антоний Сурожский</a:t>
          </a:r>
        </a:p>
      </dgm:t>
    </dgm:pt>
    <dgm:pt modelId="{46E3B58C-0394-4802-ABD4-05160BD1668D}" type="parTrans" cxnId="{D7351EA8-FAC6-4F5F-AFFB-C19E86FEBD32}">
      <dgm:prSet/>
      <dgm:spPr/>
      <dgm:t>
        <a:bodyPr/>
        <a:lstStyle/>
        <a:p>
          <a:endParaRPr lang="ru-RU"/>
        </a:p>
      </dgm:t>
    </dgm:pt>
    <dgm:pt modelId="{47A3455F-1043-4897-A75B-A386B524703E}" type="sibTrans" cxnId="{D7351EA8-FAC6-4F5F-AFFB-C19E86FEBD32}">
      <dgm:prSet/>
      <dgm:spPr/>
      <dgm:t>
        <a:bodyPr/>
        <a:lstStyle/>
        <a:p>
          <a:endParaRPr lang="ru-RU"/>
        </a:p>
      </dgm:t>
    </dgm:pt>
    <dgm:pt modelId="{7A5F17DF-D54B-4A03-900D-0895D5CC504B}" type="pres">
      <dgm:prSet presAssocID="{9020E4F9-AF88-4E60-B232-EF904EB956D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E39335-9053-4459-8E7C-18435F4A4089}" type="pres">
      <dgm:prSet presAssocID="{02D11B47-483F-4B85-8551-55336F40BADF}" presName="centerShape" presStyleLbl="node0" presStyleIdx="0" presStyleCnt="1" custScaleX="108125" custScaleY="108125"/>
      <dgm:spPr/>
      <dgm:t>
        <a:bodyPr/>
        <a:lstStyle/>
        <a:p>
          <a:endParaRPr lang="ru-RU"/>
        </a:p>
      </dgm:t>
    </dgm:pt>
    <dgm:pt modelId="{B684AA18-CE10-4D30-8296-092F32C3AF91}" type="pres">
      <dgm:prSet presAssocID="{21113BAF-27C9-4489-9600-9E92B4010F56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5D5EA068-C991-44A6-A6BE-3297AA5CC43B}" type="pres">
      <dgm:prSet presAssocID="{A6FA0064-9325-453E-8E5E-CC553F9987A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CE4C2-BD12-4EB7-8484-8391664E6F79}" type="pres">
      <dgm:prSet presAssocID="{38E3C4BF-2D07-4E1B-B9C5-B17BA0BCDA1A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A8CC1A05-6AB6-48C6-939C-2AD168832F37}" type="pres">
      <dgm:prSet presAssocID="{306A8901-6EC8-493B-AC54-7514970B69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5FE52-DF59-463B-A0EE-0D1DB82FBECD}" type="pres">
      <dgm:prSet presAssocID="{BAFC29D5-28D2-4A17-B810-9E61283654A2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316BA65E-467B-4E70-80AE-FD4F7D4D31A2}" type="pres">
      <dgm:prSet presAssocID="{979FB3B0-39EF-4F85-876C-BB53ECAE63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30E89-38DA-426E-97C2-4D2EA1FD23FC}" type="pres">
      <dgm:prSet presAssocID="{D3BC8845-5B3D-497C-8C05-1E02D5D7F687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5A6B219E-88A3-4D7E-8D24-071DFA38EADB}" type="pres">
      <dgm:prSet presAssocID="{DF1F88B5-8D34-43C0-A7D9-70D626DBFB0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1FB8B-F03F-4E03-9B17-60FB9F0E8270}" type="pres">
      <dgm:prSet presAssocID="{46E3B58C-0394-4802-ABD4-05160BD1668D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39444900-E0B6-4D0B-A303-BC601C7066A8}" type="pres">
      <dgm:prSet presAssocID="{C6542DB3-C2AA-4A5B-AE6B-EE33EF32143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745BCE-F670-40F8-9888-EBC22DE899B5}" type="presOf" srcId="{D3BC8845-5B3D-497C-8C05-1E02D5D7F687}" destId="{77630E89-38DA-426E-97C2-4D2EA1FD23FC}" srcOrd="0" destOrd="0" presId="urn:microsoft.com/office/officeart/2005/8/layout/radial4"/>
    <dgm:cxn modelId="{335AF0B8-C564-4C67-87DB-20C9EB5BF206}" srcId="{9020E4F9-AF88-4E60-B232-EF904EB956DC}" destId="{02D11B47-483F-4B85-8551-55336F40BADF}" srcOrd="0" destOrd="0" parTransId="{336695C1-85FE-4923-9BB6-E750A0EFD175}" sibTransId="{F44F38C3-9D02-4C3F-A277-10DC384894A7}"/>
    <dgm:cxn modelId="{A9F09458-47CF-4CF7-BBD2-2DA125D21B54}" type="presOf" srcId="{979FB3B0-39EF-4F85-876C-BB53ECAE631D}" destId="{316BA65E-467B-4E70-80AE-FD4F7D4D31A2}" srcOrd="0" destOrd="0" presId="urn:microsoft.com/office/officeart/2005/8/layout/radial4"/>
    <dgm:cxn modelId="{98A6567F-270B-45C5-9E65-5378E663D06A}" type="presOf" srcId="{C6542DB3-C2AA-4A5B-AE6B-EE33EF32143E}" destId="{39444900-E0B6-4D0B-A303-BC601C7066A8}" srcOrd="0" destOrd="0" presId="urn:microsoft.com/office/officeart/2005/8/layout/radial4"/>
    <dgm:cxn modelId="{B959C8F1-3D68-418B-ADBF-63A7FF5FBABD}" srcId="{02D11B47-483F-4B85-8551-55336F40BADF}" destId="{DF1F88B5-8D34-43C0-A7D9-70D626DBFB04}" srcOrd="3" destOrd="0" parTransId="{D3BC8845-5B3D-497C-8C05-1E02D5D7F687}" sibTransId="{D1CE2B72-F1DE-4007-9BBC-24BE35CBE864}"/>
    <dgm:cxn modelId="{6AAF360A-8370-4CC2-9ED6-0E3E689777A1}" type="presOf" srcId="{02D11B47-483F-4B85-8551-55336F40BADF}" destId="{5EE39335-9053-4459-8E7C-18435F4A4089}" srcOrd="0" destOrd="0" presId="urn:microsoft.com/office/officeart/2005/8/layout/radial4"/>
    <dgm:cxn modelId="{3BC48AEC-7BDE-42EC-8D5B-D2EBF46CB5E8}" type="presOf" srcId="{A6FA0064-9325-453E-8E5E-CC553F9987A3}" destId="{5D5EA068-C991-44A6-A6BE-3297AA5CC43B}" srcOrd="0" destOrd="0" presId="urn:microsoft.com/office/officeart/2005/8/layout/radial4"/>
    <dgm:cxn modelId="{A807363E-CCF7-4860-8369-C876EE911598}" type="presOf" srcId="{21113BAF-27C9-4489-9600-9E92B4010F56}" destId="{B684AA18-CE10-4D30-8296-092F32C3AF91}" srcOrd="0" destOrd="0" presId="urn:microsoft.com/office/officeart/2005/8/layout/radial4"/>
    <dgm:cxn modelId="{8834A264-D67C-48A6-B3EE-CD5125D58DE0}" type="presOf" srcId="{306A8901-6EC8-493B-AC54-7514970B6907}" destId="{A8CC1A05-6AB6-48C6-939C-2AD168832F37}" srcOrd="0" destOrd="0" presId="urn:microsoft.com/office/officeart/2005/8/layout/radial4"/>
    <dgm:cxn modelId="{A2717263-94F8-4B34-B438-0AFE747C98CB}" srcId="{02D11B47-483F-4B85-8551-55336F40BADF}" destId="{A6FA0064-9325-453E-8E5E-CC553F9987A3}" srcOrd="0" destOrd="0" parTransId="{21113BAF-27C9-4489-9600-9E92B4010F56}" sibTransId="{84642BA0-7AFC-4902-8A1C-F91C983884FD}"/>
    <dgm:cxn modelId="{D7351EA8-FAC6-4F5F-AFFB-C19E86FEBD32}" srcId="{02D11B47-483F-4B85-8551-55336F40BADF}" destId="{C6542DB3-C2AA-4A5B-AE6B-EE33EF32143E}" srcOrd="4" destOrd="0" parTransId="{46E3B58C-0394-4802-ABD4-05160BD1668D}" sibTransId="{47A3455F-1043-4897-A75B-A386B524703E}"/>
    <dgm:cxn modelId="{7F17914D-4924-4662-8C88-BA70B6A57E15}" type="presOf" srcId="{9020E4F9-AF88-4E60-B232-EF904EB956DC}" destId="{7A5F17DF-D54B-4A03-900D-0895D5CC504B}" srcOrd="0" destOrd="0" presId="urn:microsoft.com/office/officeart/2005/8/layout/radial4"/>
    <dgm:cxn modelId="{7DA2931A-A3B8-466D-8BA2-A11AEFB24B3C}" type="presOf" srcId="{38E3C4BF-2D07-4E1B-B9C5-B17BA0BCDA1A}" destId="{5A5CE4C2-BD12-4EB7-8484-8391664E6F79}" srcOrd="0" destOrd="0" presId="urn:microsoft.com/office/officeart/2005/8/layout/radial4"/>
    <dgm:cxn modelId="{57A5F883-9995-4017-93F9-56B84AE97769}" type="presOf" srcId="{46E3B58C-0394-4802-ABD4-05160BD1668D}" destId="{1501FB8B-F03F-4E03-9B17-60FB9F0E8270}" srcOrd="0" destOrd="0" presId="urn:microsoft.com/office/officeart/2005/8/layout/radial4"/>
    <dgm:cxn modelId="{B37E88C7-B711-46E1-84D0-9E6020BC58F1}" srcId="{02D11B47-483F-4B85-8551-55336F40BADF}" destId="{979FB3B0-39EF-4F85-876C-BB53ECAE631D}" srcOrd="2" destOrd="0" parTransId="{BAFC29D5-28D2-4A17-B810-9E61283654A2}" sibTransId="{E64A5F31-BC50-4A16-B958-D1BA772FE3E5}"/>
    <dgm:cxn modelId="{0203C2D0-5C1D-4218-A360-C98CB5559E2A}" type="presOf" srcId="{BAFC29D5-28D2-4A17-B810-9E61283654A2}" destId="{FE25FE52-DF59-463B-A0EE-0D1DB82FBECD}" srcOrd="0" destOrd="0" presId="urn:microsoft.com/office/officeart/2005/8/layout/radial4"/>
    <dgm:cxn modelId="{059ECF72-63B6-4DA5-BECF-741E1BE6414B}" srcId="{02D11B47-483F-4B85-8551-55336F40BADF}" destId="{306A8901-6EC8-493B-AC54-7514970B6907}" srcOrd="1" destOrd="0" parTransId="{38E3C4BF-2D07-4E1B-B9C5-B17BA0BCDA1A}" sibTransId="{7BC22183-DB78-4278-BD68-FCE3B7BD2D88}"/>
    <dgm:cxn modelId="{974B8533-CE39-46F0-8AD8-0A211CE788A4}" type="presOf" srcId="{DF1F88B5-8D34-43C0-A7D9-70D626DBFB04}" destId="{5A6B219E-88A3-4D7E-8D24-071DFA38EADB}" srcOrd="0" destOrd="0" presId="urn:microsoft.com/office/officeart/2005/8/layout/radial4"/>
    <dgm:cxn modelId="{F360E078-E66A-4AAC-9293-08A452FAAEE1}" type="presParOf" srcId="{7A5F17DF-D54B-4A03-900D-0895D5CC504B}" destId="{5EE39335-9053-4459-8E7C-18435F4A4089}" srcOrd="0" destOrd="0" presId="urn:microsoft.com/office/officeart/2005/8/layout/radial4"/>
    <dgm:cxn modelId="{E562831B-4BB0-4EDA-9D63-B1B204D0EBDE}" type="presParOf" srcId="{7A5F17DF-D54B-4A03-900D-0895D5CC504B}" destId="{B684AA18-CE10-4D30-8296-092F32C3AF91}" srcOrd="1" destOrd="0" presId="urn:microsoft.com/office/officeart/2005/8/layout/radial4"/>
    <dgm:cxn modelId="{68B97067-445D-46EB-A495-9F2DE72EED62}" type="presParOf" srcId="{7A5F17DF-D54B-4A03-900D-0895D5CC504B}" destId="{5D5EA068-C991-44A6-A6BE-3297AA5CC43B}" srcOrd="2" destOrd="0" presId="urn:microsoft.com/office/officeart/2005/8/layout/radial4"/>
    <dgm:cxn modelId="{24EDBB1E-490D-4FE9-A955-BCEBB65CE378}" type="presParOf" srcId="{7A5F17DF-D54B-4A03-900D-0895D5CC504B}" destId="{5A5CE4C2-BD12-4EB7-8484-8391664E6F79}" srcOrd="3" destOrd="0" presId="urn:microsoft.com/office/officeart/2005/8/layout/radial4"/>
    <dgm:cxn modelId="{AC3815E2-25D0-46A0-A22A-06E3A3E28193}" type="presParOf" srcId="{7A5F17DF-D54B-4A03-900D-0895D5CC504B}" destId="{A8CC1A05-6AB6-48C6-939C-2AD168832F37}" srcOrd="4" destOrd="0" presId="urn:microsoft.com/office/officeart/2005/8/layout/radial4"/>
    <dgm:cxn modelId="{27D08B90-72C1-4180-BFF4-BEA555ED1936}" type="presParOf" srcId="{7A5F17DF-D54B-4A03-900D-0895D5CC504B}" destId="{FE25FE52-DF59-463B-A0EE-0D1DB82FBECD}" srcOrd="5" destOrd="0" presId="urn:microsoft.com/office/officeart/2005/8/layout/radial4"/>
    <dgm:cxn modelId="{6ABCA355-AD36-4E72-8403-4A2E437EECC9}" type="presParOf" srcId="{7A5F17DF-D54B-4A03-900D-0895D5CC504B}" destId="{316BA65E-467B-4E70-80AE-FD4F7D4D31A2}" srcOrd="6" destOrd="0" presId="urn:microsoft.com/office/officeart/2005/8/layout/radial4"/>
    <dgm:cxn modelId="{6E0CE798-58AD-4FEC-9985-371221708B17}" type="presParOf" srcId="{7A5F17DF-D54B-4A03-900D-0895D5CC504B}" destId="{77630E89-38DA-426E-97C2-4D2EA1FD23FC}" srcOrd="7" destOrd="0" presId="urn:microsoft.com/office/officeart/2005/8/layout/radial4"/>
    <dgm:cxn modelId="{65BC26A5-C288-4BFF-B497-50DAF4160761}" type="presParOf" srcId="{7A5F17DF-D54B-4A03-900D-0895D5CC504B}" destId="{5A6B219E-88A3-4D7E-8D24-071DFA38EADB}" srcOrd="8" destOrd="0" presId="urn:microsoft.com/office/officeart/2005/8/layout/radial4"/>
    <dgm:cxn modelId="{65A3B00D-32CC-4C31-A0B4-2877C177DB0F}" type="presParOf" srcId="{7A5F17DF-D54B-4A03-900D-0895D5CC504B}" destId="{1501FB8B-F03F-4E03-9B17-60FB9F0E8270}" srcOrd="9" destOrd="0" presId="urn:microsoft.com/office/officeart/2005/8/layout/radial4"/>
    <dgm:cxn modelId="{8C697CD5-D0AA-4882-8578-304668332731}" type="presParOf" srcId="{7A5F17DF-D54B-4A03-900D-0895D5CC504B}" destId="{39444900-E0B6-4D0B-A303-BC601C7066A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AC5A0-1A34-4348-B3A1-37F65AB73DC0}">
      <dsp:nvSpPr>
        <dsp:cNvPr id="0" name=""/>
        <dsp:cNvSpPr/>
      </dsp:nvSpPr>
      <dsp:spPr>
        <a:xfrm rot="21300000">
          <a:off x="25579" y="2581681"/>
          <a:ext cx="8284319" cy="94867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A1B71-AF8F-4958-8F26-34C1511EE6B8}">
      <dsp:nvSpPr>
        <dsp:cNvPr id="0" name=""/>
        <dsp:cNvSpPr/>
      </dsp:nvSpPr>
      <dsp:spPr>
        <a:xfrm>
          <a:off x="1000257" y="305602"/>
          <a:ext cx="2500643" cy="244481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41B33-88BB-4070-A306-634A98D5F585}">
      <dsp:nvSpPr>
        <dsp:cNvPr id="0" name=""/>
        <dsp:cNvSpPr/>
      </dsp:nvSpPr>
      <dsp:spPr>
        <a:xfrm>
          <a:off x="3436990" y="-272390"/>
          <a:ext cx="4628977" cy="3111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ГРЕХ – ПЕРЕВОД ГРЕЧЕСКОГО СЛОВА «ΑΜΑΡΤΙΑ», КОТОРОЕ БУКВАЛЬНО ОЗНАЧАЕТ ПРОМАХ ИЛИ НЕПОПАДАНИЕ В ЦЕЛЬ.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3436990" y="-272390"/>
        <a:ext cx="4628977" cy="3111838"/>
      </dsp:txXfrm>
    </dsp:sp>
    <dsp:sp modelId="{BBC18F4A-E95C-4ED7-8370-57E07C4732C4}">
      <dsp:nvSpPr>
        <dsp:cNvPr id="0" name=""/>
        <dsp:cNvSpPr/>
      </dsp:nvSpPr>
      <dsp:spPr>
        <a:xfrm>
          <a:off x="4834577" y="3361623"/>
          <a:ext cx="2500643" cy="244481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E5551-54F5-4321-A1CC-DFE952ACA8C8}">
      <dsp:nvSpPr>
        <dsp:cNvPr id="0" name=""/>
        <dsp:cNvSpPr/>
      </dsp:nvSpPr>
      <dsp:spPr>
        <a:xfrm>
          <a:off x="0" y="3544984"/>
          <a:ext cx="4763732" cy="2567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/>
            <a:t>ГРЕХ И ЕСТЬ НЕСООТВЕТСТВИЕ ЧЕЛОВЕКА ЦЕЛИ СВОЕГО СУЩЕСТВОВАНИЯ,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«ЕСТЬ УКЛОНЕНИЕ ОТ ЦЕЛИ НАЗНАЧЕННОЙ ЧЕЛОВЕКУ ПО ПРИРОДЕ» (блаж. </a:t>
          </a:r>
          <a:r>
            <a:rPr lang="ru-RU" sz="2000" kern="1200" dirty="0" err="1" smtClean="0"/>
            <a:t>Феофилакт</a:t>
          </a:r>
          <a:r>
            <a:rPr lang="ru-RU" sz="2000" kern="1200" dirty="0" smtClean="0"/>
            <a:t> Болгарский) </a:t>
          </a:r>
          <a:endParaRPr lang="ru-RU" sz="2000" kern="1200" dirty="0"/>
        </a:p>
      </dsp:txBody>
      <dsp:txXfrm>
        <a:off x="0" y="3544984"/>
        <a:ext cx="4763732" cy="2567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2AB5A-2F46-467D-89A6-752EC4815AF9}">
      <dsp:nvSpPr>
        <dsp:cNvPr id="0" name=""/>
        <dsp:cNvSpPr/>
      </dsp:nvSpPr>
      <dsp:spPr>
        <a:xfrm>
          <a:off x="21286" y="1595408"/>
          <a:ext cx="7340003" cy="106898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9701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Грех -</a:t>
          </a:r>
          <a:endParaRPr lang="ru-RU" sz="2100" kern="1200" dirty="0"/>
        </a:p>
      </dsp:txBody>
      <dsp:txXfrm>
        <a:off x="21286" y="1862654"/>
        <a:ext cx="7072757" cy="534492"/>
      </dsp:txXfrm>
    </dsp:sp>
    <dsp:sp modelId="{1FC6F7E5-2949-41C5-9412-424EAD7081A3}">
      <dsp:nvSpPr>
        <dsp:cNvPr id="0" name=""/>
        <dsp:cNvSpPr/>
      </dsp:nvSpPr>
      <dsp:spPr>
        <a:xfrm>
          <a:off x="48979" y="2419749"/>
          <a:ext cx="2260721" cy="20592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ЕСТЬ БЕЗЗАКОНИЕ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(1Ин.3:4)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ГРЕХ - ЭТО ЗЛАЯ ВОЛЯ ЧЕЛОВЕКА.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Грех – это болезнь,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ненормальность,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неспособность,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страстность</a:t>
          </a:r>
          <a:endParaRPr lang="ru-RU" sz="14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</dsp:txBody>
      <dsp:txXfrm>
        <a:off x="48979" y="2419749"/>
        <a:ext cx="2260721" cy="2059257"/>
      </dsp:txXfrm>
    </dsp:sp>
    <dsp:sp modelId="{8ECDEDB0-67FC-4E5B-982A-12961C06A74B}">
      <dsp:nvSpPr>
        <dsp:cNvPr id="0" name=""/>
        <dsp:cNvSpPr/>
      </dsp:nvSpPr>
      <dsp:spPr>
        <a:xfrm>
          <a:off x="2195862" y="1951736"/>
          <a:ext cx="5079282" cy="106898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9701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Грех -</a:t>
          </a:r>
          <a:endParaRPr lang="ru-RU" sz="2100" kern="1200" dirty="0"/>
        </a:p>
      </dsp:txBody>
      <dsp:txXfrm>
        <a:off x="2195862" y="2218982"/>
        <a:ext cx="4812036" cy="534492"/>
      </dsp:txXfrm>
    </dsp:sp>
    <dsp:sp modelId="{889E272A-EA68-4B83-A92E-88B3A7295C78}">
      <dsp:nvSpPr>
        <dsp:cNvPr id="0" name=""/>
        <dsp:cNvSpPr/>
      </dsp:nvSpPr>
      <dsp:spPr>
        <a:xfrm>
          <a:off x="2262858" y="2804784"/>
          <a:ext cx="2260721" cy="20592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ЭТО НЕДОБРОЕ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ДЕЛО,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СЛОВО,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ПОМЫШЛЕНИЕ/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МЫСЛЬ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ИЛИ ЧУВСТВО.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262858" y="2804784"/>
        <a:ext cx="2260721" cy="2059257"/>
      </dsp:txXfrm>
    </dsp:sp>
    <dsp:sp modelId="{13A1F4B3-9A59-4D60-91D9-A588E4BF83F3}">
      <dsp:nvSpPr>
        <dsp:cNvPr id="0" name=""/>
        <dsp:cNvSpPr/>
      </dsp:nvSpPr>
      <dsp:spPr>
        <a:xfrm>
          <a:off x="4542728" y="2308065"/>
          <a:ext cx="2818561" cy="106898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9701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Грех -</a:t>
          </a:r>
          <a:endParaRPr lang="ru-RU" sz="2100" kern="1200" dirty="0"/>
        </a:p>
      </dsp:txBody>
      <dsp:txXfrm>
        <a:off x="4542728" y="2575311"/>
        <a:ext cx="2551315" cy="534492"/>
      </dsp:txXfrm>
    </dsp:sp>
    <dsp:sp modelId="{A3FDAFDB-B676-40C1-BE44-AFFF319F6C31}">
      <dsp:nvSpPr>
        <dsp:cNvPr id="0" name=""/>
        <dsp:cNvSpPr/>
      </dsp:nvSpPr>
      <dsp:spPr>
        <a:xfrm>
          <a:off x="4542728" y="3132406"/>
          <a:ext cx="2260721" cy="2029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Создает иллюзию радости, умножает проблемы, лишает сил.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Грех есть разложение, гниль, боль, гибель. </a:t>
          </a:r>
          <a:endParaRPr lang="ru-RU" sz="16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</dsp:txBody>
      <dsp:txXfrm>
        <a:off x="4542728" y="3132406"/>
        <a:ext cx="2260721" cy="2029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5488E-0CCA-4290-A445-3916F8AF5661}">
      <dsp:nvSpPr>
        <dsp:cNvPr id="0" name=""/>
        <dsp:cNvSpPr/>
      </dsp:nvSpPr>
      <dsp:spPr>
        <a:xfrm>
          <a:off x="3708923" y="2324163"/>
          <a:ext cx="2143892" cy="661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198"/>
              </a:lnTo>
              <a:lnTo>
                <a:pt x="2143892" y="302198"/>
              </a:lnTo>
              <a:lnTo>
                <a:pt x="2143892" y="6614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E62E6-C275-4E31-A249-99B1BD978EB4}">
      <dsp:nvSpPr>
        <dsp:cNvPr id="0" name=""/>
        <dsp:cNvSpPr/>
      </dsp:nvSpPr>
      <dsp:spPr>
        <a:xfrm>
          <a:off x="1712640" y="2324163"/>
          <a:ext cx="1996283" cy="661470"/>
        </a:xfrm>
        <a:custGeom>
          <a:avLst/>
          <a:gdLst/>
          <a:ahLst/>
          <a:cxnLst/>
          <a:rect l="0" t="0" r="0" b="0"/>
          <a:pathLst>
            <a:path>
              <a:moveTo>
                <a:pt x="1996283" y="0"/>
              </a:moveTo>
              <a:lnTo>
                <a:pt x="1996283" y="302198"/>
              </a:lnTo>
              <a:lnTo>
                <a:pt x="0" y="302198"/>
              </a:lnTo>
              <a:lnTo>
                <a:pt x="0" y="6614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94193-053D-4DF5-96F7-E9DF3C254A37}">
      <dsp:nvSpPr>
        <dsp:cNvPr id="0" name=""/>
        <dsp:cNvSpPr/>
      </dsp:nvSpPr>
      <dsp:spPr>
        <a:xfrm>
          <a:off x="1998107" y="1386037"/>
          <a:ext cx="3421633" cy="938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0E7CA"/>
              </a:solidFill>
              <a:latin typeface="Arial" panose="020B0604020202020204" pitchFamily="34" charset="0"/>
              <a:cs typeface="Arial" panose="020B0604020202020204" pitchFamily="34" charset="0"/>
            </a:rPr>
            <a:t>– И то и другое.</a:t>
          </a:r>
          <a:r>
            <a:rPr lang="ru-RU" sz="1800" kern="1200" dirty="0" smtClean="0">
              <a:solidFill>
                <a:srgbClr val="F0E7CA"/>
              </a:solidFill>
            </a:rPr>
            <a:t> </a:t>
          </a:r>
          <a:endParaRPr lang="ru-RU" sz="1800" kern="1200" dirty="0">
            <a:solidFill>
              <a:srgbClr val="F0E7CA"/>
            </a:solidFill>
          </a:endParaRPr>
        </a:p>
      </dsp:txBody>
      <dsp:txXfrm>
        <a:off x="1998107" y="1386037"/>
        <a:ext cx="3421633" cy="938126"/>
      </dsp:txXfrm>
    </dsp:sp>
    <dsp:sp modelId="{5910E215-B54D-42E8-BABD-A05317630668}">
      <dsp:nvSpPr>
        <dsp:cNvPr id="0" name=""/>
        <dsp:cNvSpPr/>
      </dsp:nvSpPr>
      <dsp:spPr>
        <a:xfrm>
          <a:off x="1823" y="2985633"/>
          <a:ext cx="3421633" cy="1710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0E7CA"/>
              </a:solidFill>
            </a:rPr>
            <a:t>ВИНА – С ТОЧКИ ЗРЕНИЯ ДОЛГА ПЕРЕД ТВОРЦОМ – ПРОСТУПОК, ПРЕСТУПЛЕНИЕ.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0E7CA"/>
              </a:solidFill>
            </a:rPr>
            <a:t>НАРУШЕНИЕ БОЖИЕЙ ВОЛИ</a:t>
          </a:r>
        </a:p>
      </dsp:txBody>
      <dsp:txXfrm>
        <a:off x="1823" y="2985633"/>
        <a:ext cx="3421633" cy="1710816"/>
      </dsp:txXfrm>
    </dsp:sp>
    <dsp:sp modelId="{BE0552CD-0019-44BC-AEBA-ABEE29EF9A19}">
      <dsp:nvSpPr>
        <dsp:cNvPr id="0" name=""/>
        <dsp:cNvSpPr/>
      </dsp:nvSpPr>
      <dsp:spPr>
        <a:xfrm>
          <a:off x="4141999" y="2985633"/>
          <a:ext cx="3421633" cy="1710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0E7CA"/>
              </a:solidFill>
            </a:rPr>
            <a:t>БОЛЕЗНЬ – как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0E7CA"/>
              </a:solidFill>
            </a:rPr>
            <a:t>СОСТОЯНИЕ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0E7CA"/>
              </a:solidFill>
            </a:rPr>
            <a:t> ДУШИ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141999" y="2985633"/>
        <a:ext cx="3421633" cy="1710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39335-9053-4459-8E7C-18435F4A4089}">
      <dsp:nvSpPr>
        <dsp:cNvPr id="0" name=""/>
        <dsp:cNvSpPr/>
      </dsp:nvSpPr>
      <dsp:spPr>
        <a:xfrm>
          <a:off x="3174882" y="2927737"/>
          <a:ext cx="2448005" cy="2448005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ЧЕЛОВЕК ЕСТЬ ТО,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ЧЕМ ОН СТАНЕТ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bg2">
                  <a:lumMod val="25000"/>
                </a:schemeClr>
              </a:solidFill>
            </a:rPr>
            <a:t>ЗАВТРА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В РЕЗУЛЬТАТЕ РЕШЕНИЙ, КОТОРЫЕ </a:t>
          </a:r>
          <a:r>
            <a:rPr lang="ru-RU" sz="1400" b="1" u="none" kern="1200" dirty="0" smtClean="0">
              <a:solidFill>
                <a:schemeClr val="bg2">
                  <a:lumMod val="25000"/>
                </a:schemeClr>
              </a:solidFill>
            </a:rPr>
            <a:t>ОН ПРИМЕТ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bg2">
                  <a:lumMod val="25000"/>
                </a:schemeClr>
              </a:solidFill>
            </a:rPr>
            <a:t> СЕГОДНЯ.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533384" y="3286239"/>
        <a:ext cx="1731001" cy="1731001"/>
      </dsp:txXfrm>
    </dsp:sp>
    <dsp:sp modelId="{B684AA18-CE10-4D30-8296-092F32C3AF91}">
      <dsp:nvSpPr>
        <dsp:cNvPr id="0" name=""/>
        <dsp:cNvSpPr/>
      </dsp:nvSpPr>
      <dsp:spPr>
        <a:xfrm rot="10800000">
          <a:off x="1076097" y="3829113"/>
          <a:ext cx="1983351" cy="6452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EA068-C991-44A6-A6BE-3297AA5CC43B}">
      <dsp:nvSpPr>
        <dsp:cNvPr id="0" name=""/>
        <dsp:cNvSpPr/>
      </dsp:nvSpPr>
      <dsp:spPr>
        <a:xfrm>
          <a:off x="673" y="3291401"/>
          <a:ext cx="2150848" cy="1720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Человек всю жизнь, постоянно находится перед СВОБОДНЫМ выбором между добром и злом.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1070" y="3341798"/>
        <a:ext cx="2050054" cy="1619885"/>
      </dsp:txXfrm>
    </dsp:sp>
    <dsp:sp modelId="{5A5CE4C2-BD12-4EB7-8484-8391664E6F79}">
      <dsp:nvSpPr>
        <dsp:cNvPr id="0" name=""/>
        <dsp:cNvSpPr/>
      </dsp:nvSpPr>
      <dsp:spPr>
        <a:xfrm rot="13500000">
          <a:off x="1758864" y="2180768"/>
          <a:ext cx="1983351" cy="6452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C1A05-6AB6-48C6-939C-2AD168832F37}">
      <dsp:nvSpPr>
        <dsp:cNvPr id="0" name=""/>
        <dsp:cNvSpPr/>
      </dsp:nvSpPr>
      <dsp:spPr>
        <a:xfrm>
          <a:off x="973895" y="941835"/>
          <a:ext cx="2150848" cy="1720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Выбор делается внутри человека, в его душе, и поэтому он сам отвечает за свое решение.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024292" y="992232"/>
        <a:ext cx="2050054" cy="1619885"/>
      </dsp:txXfrm>
    </dsp:sp>
    <dsp:sp modelId="{FE25FE52-DF59-463B-A0EE-0D1DB82FBECD}">
      <dsp:nvSpPr>
        <dsp:cNvPr id="0" name=""/>
        <dsp:cNvSpPr/>
      </dsp:nvSpPr>
      <dsp:spPr>
        <a:xfrm rot="16200000">
          <a:off x="3407209" y="1498001"/>
          <a:ext cx="1983351" cy="6452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BA65E-467B-4E70-80AE-FD4F7D4D31A2}">
      <dsp:nvSpPr>
        <dsp:cNvPr id="0" name=""/>
        <dsp:cNvSpPr/>
      </dsp:nvSpPr>
      <dsp:spPr>
        <a:xfrm>
          <a:off x="3323461" y="-31386"/>
          <a:ext cx="2150848" cy="1720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Всякий раз, когда мы выбираем зло, делаем злые дела, говорим злые слова, допускаем недобрые, нечистые мысли – мы совершаем грех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373858" y="19011"/>
        <a:ext cx="2050054" cy="1619885"/>
      </dsp:txXfrm>
    </dsp:sp>
    <dsp:sp modelId="{77630E89-38DA-426E-97C2-4D2EA1FD23FC}">
      <dsp:nvSpPr>
        <dsp:cNvPr id="0" name=""/>
        <dsp:cNvSpPr/>
      </dsp:nvSpPr>
      <dsp:spPr>
        <a:xfrm rot="18900000">
          <a:off x="5055554" y="2180768"/>
          <a:ext cx="1983351" cy="6452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B219E-88A3-4D7E-8D24-071DFA38EADB}">
      <dsp:nvSpPr>
        <dsp:cNvPr id="0" name=""/>
        <dsp:cNvSpPr/>
      </dsp:nvSpPr>
      <dsp:spPr>
        <a:xfrm>
          <a:off x="5673026" y="941835"/>
          <a:ext cx="2150848" cy="1720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Выбирая грех мы делаем самих себя и окружающий нас мир хуже. </a:t>
          </a:r>
        </a:p>
      </dsp:txBody>
      <dsp:txXfrm>
        <a:off x="5723423" y="992232"/>
        <a:ext cx="2050054" cy="1619885"/>
      </dsp:txXfrm>
    </dsp:sp>
    <dsp:sp modelId="{1501FB8B-F03F-4E03-9B17-60FB9F0E8270}">
      <dsp:nvSpPr>
        <dsp:cNvPr id="0" name=""/>
        <dsp:cNvSpPr/>
      </dsp:nvSpPr>
      <dsp:spPr>
        <a:xfrm>
          <a:off x="5738321" y="3829113"/>
          <a:ext cx="1983351" cy="6452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44900-E0B6-4D0B-A303-BC601C7066A8}">
      <dsp:nvSpPr>
        <dsp:cNvPr id="0" name=""/>
        <dsp:cNvSpPr/>
      </dsp:nvSpPr>
      <dsp:spPr>
        <a:xfrm>
          <a:off x="6646248" y="3291401"/>
          <a:ext cx="2150848" cy="1720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«ДОБРО ИСПЫТЫВАЕТСЯ ТЕМ, ЧТО ОНО СТАЛКИВАЕТСЯ СО ЗЛОМ»</a:t>
          </a:r>
          <a:br>
            <a:rPr lang="ru-RU" sz="1500" kern="1200" dirty="0" smtClean="0"/>
          </a:br>
          <a:r>
            <a:rPr lang="ru-RU" sz="1500" kern="1200" dirty="0" smtClean="0"/>
            <a:t>Митрополит Антоний Сурожский</a:t>
          </a:r>
        </a:p>
      </dsp:txBody>
      <dsp:txXfrm>
        <a:off x="6696645" y="3341798"/>
        <a:ext cx="2050054" cy="1619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58247-2E4F-4F77-B219-1E81380ADD05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4FE6B-BF89-40DC-A4A4-58AF943CC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3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4FE6B-BF89-40DC-A4A4-58AF943CC7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6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4FE6B-BF89-40DC-A4A4-58AF943CC7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80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46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63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srgbClr val="A5300F"/>
                </a:solidFill>
              </a:rPr>
              <a:pPr/>
              <a:t>30.03.2017</a:t>
            </a:fld>
            <a:endParaRPr lang="ru-RU">
              <a:solidFill>
                <a:srgbClr val="A5300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300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EBF972-F4DC-4401-8A5F-B5CB36BB20B3}" type="slidenum">
              <a:rPr lang="ru-RU" smtClean="0">
                <a:solidFill>
                  <a:srgbClr val="E6C756"/>
                </a:solidFill>
              </a:rPr>
              <a:pPr/>
              <a:t>‹#›</a:t>
            </a:fld>
            <a:endParaRPr lang="ru-RU">
              <a:solidFill>
                <a:srgbClr val="E6C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082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srgbClr val="A5300F"/>
                </a:solidFill>
              </a:rPr>
              <a:pPr/>
              <a:t>30.03.2017</a:t>
            </a:fld>
            <a:endParaRPr lang="ru-RU">
              <a:solidFill>
                <a:srgbClr val="A5300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300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EBF972-F4DC-4401-8A5F-B5CB36BB20B3}" type="slidenum">
              <a:rPr lang="ru-RU" smtClean="0">
                <a:solidFill>
                  <a:srgbClr val="E6C756"/>
                </a:solidFill>
              </a:rPr>
              <a:pPr/>
              <a:t>‹#›</a:t>
            </a:fld>
            <a:endParaRPr lang="ru-RU">
              <a:solidFill>
                <a:srgbClr val="E6C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706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A5300F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A5300F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srgbClr val="A5300F"/>
                </a:solidFill>
              </a:rPr>
              <a:pPr/>
              <a:t>30.03.2017</a:t>
            </a:fld>
            <a:endParaRPr lang="ru-RU">
              <a:solidFill>
                <a:srgbClr val="A5300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300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EBF972-F4DC-4401-8A5F-B5CB36BB20B3}" type="slidenum">
              <a:rPr lang="ru-RU" smtClean="0">
                <a:solidFill>
                  <a:srgbClr val="E6C756"/>
                </a:solidFill>
              </a:rPr>
              <a:pPr/>
              <a:t>‹#›</a:t>
            </a:fld>
            <a:endParaRPr lang="ru-RU">
              <a:solidFill>
                <a:srgbClr val="E6C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57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srgbClr val="A5300F"/>
                </a:solidFill>
              </a:rPr>
              <a:pPr/>
              <a:t>30.03.2017</a:t>
            </a:fld>
            <a:endParaRPr lang="ru-RU">
              <a:solidFill>
                <a:srgbClr val="A5300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300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EBF972-F4DC-4401-8A5F-B5CB36BB20B3}" type="slidenum">
              <a:rPr lang="ru-RU" smtClean="0">
                <a:solidFill>
                  <a:srgbClr val="E6C756"/>
                </a:solidFill>
              </a:rPr>
              <a:pPr/>
              <a:t>‹#›</a:t>
            </a:fld>
            <a:endParaRPr lang="ru-RU">
              <a:solidFill>
                <a:srgbClr val="E6C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974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srgbClr val="A5300F"/>
                </a:solidFill>
              </a:rPr>
              <a:pPr/>
              <a:t>30.03.2017</a:t>
            </a:fld>
            <a:endParaRPr lang="ru-RU">
              <a:solidFill>
                <a:srgbClr val="A5300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300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EBF972-F4DC-4401-8A5F-B5CB36BB20B3}" type="slidenum">
              <a:rPr lang="ru-RU" smtClean="0">
                <a:solidFill>
                  <a:srgbClr val="E6C756"/>
                </a:solidFill>
              </a:rPr>
              <a:pPr/>
              <a:t>‹#›</a:t>
            </a:fld>
            <a:endParaRPr lang="ru-RU">
              <a:solidFill>
                <a:srgbClr val="E6C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584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srgbClr val="A5300F"/>
                </a:solidFill>
              </a:rPr>
              <a:pPr/>
              <a:t>30.03.2017</a:t>
            </a:fld>
            <a:endParaRPr lang="ru-RU">
              <a:solidFill>
                <a:srgbClr val="A5300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300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EBF972-F4DC-4401-8A5F-B5CB36BB20B3}" type="slidenum">
              <a:rPr lang="ru-RU" smtClean="0">
                <a:solidFill>
                  <a:srgbClr val="E6C756"/>
                </a:solidFill>
              </a:rPr>
              <a:pPr/>
              <a:t>‹#›</a:t>
            </a:fld>
            <a:endParaRPr lang="ru-RU">
              <a:solidFill>
                <a:srgbClr val="E6C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391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374195C9-4A84-4AE2-9D61-17967EDCCC12}" type="datetimeFigureOut">
              <a:rPr lang="ru-RU" smtClean="0">
                <a:solidFill>
                  <a:srgbClr val="A5300F"/>
                </a:solidFill>
              </a:rPr>
              <a:pPr/>
              <a:t>30.03.2017</a:t>
            </a:fld>
            <a:endParaRPr lang="ru-RU">
              <a:solidFill>
                <a:srgbClr val="A5300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>
              <a:solidFill>
                <a:srgbClr val="A5300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EBF972-F4DC-4401-8A5F-B5CB36BB20B3}" type="slidenum">
              <a:rPr lang="ru-RU" smtClean="0">
                <a:solidFill>
                  <a:srgbClr val="E6C756"/>
                </a:solidFill>
              </a:rPr>
              <a:pPr/>
              <a:t>‹#›</a:t>
            </a:fld>
            <a:endParaRPr lang="ru-RU">
              <a:solidFill>
                <a:srgbClr val="E6C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740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srgbClr val="A5300F"/>
                </a:solidFill>
              </a:rPr>
              <a:pPr/>
              <a:t>30.03.2017</a:t>
            </a:fld>
            <a:endParaRPr lang="ru-RU">
              <a:solidFill>
                <a:srgbClr val="A5300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>
              <a:solidFill>
                <a:srgbClr val="A5300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EBF972-F4DC-4401-8A5F-B5CB36BB20B3}" type="slidenum">
              <a:rPr lang="ru-RU" smtClean="0">
                <a:solidFill>
                  <a:srgbClr val="E6C756"/>
                </a:solidFill>
              </a:rPr>
              <a:pPr/>
              <a:t>‹#›</a:t>
            </a:fld>
            <a:endParaRPr lang="ru-RU">
              <a:solidFill>
                <a:srgbClr val="E6C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7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7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9F56F-A62B-44F9-BA18-AC2E46B3D4E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34F6524-A024-4962-8952-BB0490AF68C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96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A083-EC86-4504-B5CB-BF8F50C7870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FB15-0890-42C5-B8AE-775BD5441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6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7919C-6EF6-48CC-9FA6-6F1224F9EAC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F465-6211-402A-9A98-A46F54B38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87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0A80-F9BA-468A-98B9-A60B3F06B43E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8CE01-9B5B-47C9-8564-23B0FC3E3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24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43965C-DE13-4D69-8DC7-41773E838C0E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EEC79C-AE3B-4E69-ADD0-F9679873F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77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C09FC-583E-4DF3-AE7A-53FE526E3EA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D9C8-C238-4351-84D4-E945BB9E4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76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304CF-BE09-41E3-ADC6-8CA09547594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9949-B38D-48A1-98D2-A7A0EB8F0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5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4E25-FFA9-43D4-BA92-3A915CCC1C2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A2578-FB67-4585-A29A-C5F6DF61D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8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4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E067-1606-4582-AB1C-C1F96BCB901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D539-48AE-493B-BB4E-BBB49BBEA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74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19058-D363-4E10-A64C-3E276E403E93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4ED1-63DD-4908-87E0-BC2E87B13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785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CBB1-544E-42DE-944B-E9A12457C373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B31A2-60C7-49C7-8B02-379FCB981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51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51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46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39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81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39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2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9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131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59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29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42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43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35B74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35B74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637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18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63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6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54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2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02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68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4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55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67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24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4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27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2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84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1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44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954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355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32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48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23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76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551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600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408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4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259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82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442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786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687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21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866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03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684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35B74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35B74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42506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9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376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786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651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655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00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041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97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286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633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603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9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596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957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476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619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8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522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35B74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35B74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82493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967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143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7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151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181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74195C9-4A84-4AE2-9D61-17967EDCCC12}" type="datetimeFigureOut">
              <a:rPr lang="ru-RU" smtClean="0">
                <a:solidFill>
                  <a:srgbClr val="E6C756">
                    <a:alpha val="60000"/>
                  </a:srgbClr>
                </a:solidFill>
              </a:rPr>
              <a:pPr/>
              <a:t>30.03.2017</a:t>
            </a:fld>
            <a:endParaRPr lang="ru-RU">
              <a:solidFill>
                <a:srgbClr val="E6C756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srgbClr val="E6C756">
                  <a:alpha val="6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7EBF972-F4DC-4401-8A5F-B5CB36BB20B3}" type="slidenum">
              <a:rPr lang="ru-RU" smtClean="0">
                <a:solidFill>
                  <a:srgbClr val="E6C756"/>
                </a:solidFill>
              </a:rPr>
              <a:pPr/>
              <a:t>‹#›</a:t>
            </a:fld>
            <a:endParaRPr lang="ru-RU">
              <a:solidFill>
                <a:srgbClr val="E6C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628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srgbClr val="A5300F"/>
                </a:solidFill>
              </a:rPr>
              <a:pPr/>
              <a:t>30.03.2017</a:t>
            </a:fld>
            <a:endParaRPr lang="ru-RU">
              <a:solidFill>
                <a:srgbClr val="A5300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300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7EBF972-F4DC-4401-8A5F-B5CB36BB20B3}" type="slidenum">
              <a:rPr lang="ru-RU" smtClean="0">
                <a:solidFill>
                  <a:srgbClr val="E6C756"/>
                </a:solidFill>
              </a:rPr>
              <a:pPr/>
              <a:t>‹#›</a:t>
            </a:fld>
            <a:endParaRPr lang="ru-RU">
              <a:solidFill>
                <a:srgbClr val="E6C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844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srgbClr val="A5300F"/>
                </a:solidFill>
              </a:rPr>
              <a:pPr/>
              <a:t>30.03.2017</a:t>
            </a:fld>
            <a:endParaRPr lang="ru-RU">
              <a:solidFill>
                <a:srgbClr val="A5300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300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7EBF972-F4DC-4401-8A5F-B5CB36BB20B3}" type="slidenum">
              <a:rPr lang="ru-RU" smtClean="0">
                <a:solidFill>
                  <a:srgbClr val="E6C756"/>
                </a:solidFill>
              </a:rPr>
              <a:pPr/>
              <a:t>‹#›</a:t>
            </a:fld>
            <a:endParaRPr lang="ru-RU">
              <a:solidFill>
                <a:srgbClr val="E6C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423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srgbClr val="A5300F"/>
                </a:solidFill>
              </a:rPr>
              <a:pPr/>
              <a:t>30.03.2017</a:t>
            </a:fld>
            <a:endParaRPr lang="ru-RU">
              <a:solidFill>
                <a:srgbClr val="A5300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300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7EBF972-F4DC-4401-8A5F-B5CB36BB20B3}" type="slidenum">
              <a:rPr lang="ru-RU" smtClean="0">
                <a:solidFill>
                  <a:srgbClr val="E6C756"/>
                </a:solidFill>
              </a:rPr>
              <a:pPr/>
              <a:t>‹#›</a:t>
            </a:fld>
            <a:endParaRPr lang="ru-RU">
              <a:solidFill>
                <a:srgbClr val="E6C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115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srgbClr val="A5300F"/>
                </a:solidFill>
              </a:rPr>
              <a:pPr/>
              <a:t>30.03.2017</a:t>
            </a:fld>
            <a:endParaRPr lang="ru-RU">
              <a:solidFill>
                <a:srgbClr val="A5300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300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7EBF972-F4DC-4401-8A5F-B5CB36BB20B3}" type="slidenum">
              <a:rPr lang="ru-RU" smtClean="0">
                <a:solidFill>
                  <a:srgbClr val="E6C756"/>
                </a:solidFill>
              </a:rPr>
              <a:pPr/>
              <a:t>‹#›</a:t>
            </a:fld>
            <a:endParaRPr lang="ru-RU">
              <a:solidFill>
                <a:srgbClr val="E6C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192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srgbClr val="A5300F"/>
                </a:solidFill>
              </a:rPr>
              <a:pPr/>
              <a:t>30.03.2017</a:t>
            </a:fld>
            <a:endParaRPr lang="ru-RU">
              <a:solidFill>
                <a:srgbClr val="A5300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300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7EBF972-F4DC-4401-8A5F-B5CB36BB20B3}" type="slidenum">
              <a:rPr lang="ru-RU" smtClean="0">
                <a:solidFill>
                  <a:srgbClr val="E6C756"/>
                </a:solidFill>
              </a:rPr>
              <a:pPr/>
              <a:t>‹#›</a:t>
            </a:fld>
            <a:endParaRPr lang="ru-RU">
              <a:solidFill>
                <a:srgbClr val="E6C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676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srgbClr val="A5300F"/>
                </a:solidFill>
              </a:rPr>
              <a:pPr/>
              <a:t>30.03.2017</a:t>
            </a:fld>
            <a:endParaRPr lang="ru-RU">
              <a:solidFill>
                <a:srgbClr val="A5300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300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EBF972-F4DC-4401-8A5F-B5CB36BB20B3}" type="slidenum">
              <a:rPr lang="ru-RU" smtClean="0">
                <a:solidFill>
                  <a:srgbClr val="E6C756"/>
                </a:solidFill>
              </a:rPr>
              <a:pPr/>
              <a:t>‹#›</a:t>
            </a:fld>
            <a:endParaRPr lang="ru-RU">
              <a:solidFill>
                <a:srgbClr val="E6C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088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srgbClr val="A5300F"/>
                </a:solidFill>
              </a:rPr>
              <a:pPr/>
              <a:t>30.03.2017</a:t>
            </a:fld>
            <a:endParaRPr lang="ru-RU">
              <a:solidFill>
                <a:srgbClr val="A5300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300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EBF972-F4DC-4401-8A5F-B5CB36BB20B3}" type="slidenum">
              <a:rPr lang="ru-RU" smtClean="0">
                <a:solidFill>
                  <a:srgbClr val="E6C756"/>
                </a:solidFill>
              </a:rPr>
              <a:pPr/>
              <a:t>‹#›</a:t>
            </a:fld>
            <a:endParaRPr lang="ru-RU">
              <a:solidFill>
                <a:srgbClr val="E6C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919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95C9-4A84-4AE2-9D61-17967EDCCC12}" type="datetimeFigureOut">
              <a:rPr lang="ru-RU" smtClean="0">
                <a:solidFill>
                  <a:srgbClr val="A5300F"/>
                </a:solidFill>
              </a:rPr>
              <a:pPr/>
              <a:t>30.03.2017</a:t>
            </a:fld>
            <a:endParaRPr lang="ru-RU">
              <a:solidFill>
                <a:srgbClr val="A5300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300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EBF972-F4DC-4401-8A5F-B5CB36BB20B3}" type="slidenum">
              <a:rPr lang="ru-RU" smtClean="0">
                <a:solidFill>
                  <a:srgbClr val="E6C756"/>
                </a:solidFill>
              </a:rPr>
              <a:pPr/>
              <a:t>‹#›</a:t>
            </a:fld>
            <a:endParaRPr lang="ru-RU">
              <a:solidFill>
                <a:srgbClr val="E6C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1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/>
              <a:pPr defTabSz="45720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/>
              <a:pPr defTabSz="4572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18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A453B7-0F79-498A-A880-2FCC4BDE029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30.03.2017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CE5DEF-1497-4A64-AC4C-EDA1D499B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16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17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00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28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74195C9-4A84-4AE2-9D61-17967EDCCC1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30.03.2017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BF972-F4DC-4401-8A5F-B5CB36BB20B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78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74195C9-4A84-4AE2-9D61-17967EDCCC12}" type="datetimeFigureOut">
              <a:rPr lang="ru-RU" smtClean="0">
                <a:solidFill>
                  <a:srgbClr val="A5300F"/>
                </a:solidFill>
              </a:rPr>
              <a:pPr/>
              <a:t>30.03.2017</a:t>
            </a:fld>
            <a:endParaRPr lang="ru-RU">
              <a:solidFill>
                <a:srgbClr val="A5300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A5300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7EBF972-F4DC-4401-8A5F-B5CB36BB20B3}" type="slidenum">
              <a:rPr lang="ru-RU" smtClean="0">
                <a:solidFill>
                  <a:srgbClr val="E6C756"/>
                </a:solidFill>
              </a:rPr>
              <a:pPr/>
              <a:t>‹#›</a:t>
            </a:fld>
            <a:endParaRPr lang="ru-RU">
              <a:solidFill>
                <a:srgbClr val="E6C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01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289" y="764221"/>
            <a:ext cx="5772282" cy="3263493"/>
          </a:xfrm>
        </p:spPr>
        <p:txBody>
          <a:bodyPr/>
          <a:lstStyle/>
          <a:p>
            <a:r>
              <a:rPr lang="ru-RU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 ГРЕХЕ.</a:t>
            </a:r>
            <a:endParaRPr lang="ru-RU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46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81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76800" cy="60883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1768" y="117693"/>
            <a:ext cx="41422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"Если увидишь убийцу, или блудницу, или пьяницу, валяющегося на земле, не осуждай никого, потому что Бог  ОТПУСТИЛ его повод и не хранит его, а твой повод ДЕРЖИТ в своих руках.</a:t>
            </a:r>
            <a:br>
              <a:rPr lang="ru-RU" sz="2400" b="1" i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2400" b="1" i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Если Бог твой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повод</a:t>
            </a:r>
            <a:r>
              <a:rPr lang="ru-RU" sz="2400" b="1" i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тоже ОТПУСТИТ, ты окажешься в худшем положении: можешь впасть  в тот грех, в котором осуждаешь другого и </a:t>
            </a:r>
            <a:r>
              <a:rPr lang="ru-RU" sz="2400" b="1" i="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погибнуть…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Когда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осуждаешь кого-то - осуждаешь Самого Бога».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658" y="60883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АРХИМАНДРИТ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ГАВРИИЛ УРГЕБАДЗЕ.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6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4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002" y="1031109"/>
            <a:ext cx="293705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white"/>
                </a:solidFill>
              </a:rPr>
              <a:t>«ОСУЖДАЙ ДУРНОЕ ДЕЛО, А САМОГО ДЕЛАЮЩЕГО НЕ ОСУЖДАЙ.</a:t>
            </a:r>
          </a:p>
          <a:p>
            <a:endParaRPr lang="ru-RU" dirty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white"/>
                </a:solidFill>
              </a:rPr>
              <a:t>РАДОСТЬ МОЯ! КТО ЗАНЯТ ПОЗНАНИЕМ САМОГО СЕБЯ, ТОМУ НЕКОГДА ЗАМЕЧАТЬ ЗА ДРУГИМИ. ОСУЖДАЙ СЕБЯ — И ПЕРЕСТАНЕШЬ ОСУЖДАТЬ ДРУГИХ». </a:t>
            </a:r>
          </a:p>
          <a:p>
            <a:endParaRPr lang="ru-RU" dirty="0">
              <a:solidFill>
                <a:prstClr val="white"/>
              </a:solidFill>
            </a:endParaRPr>
          </a:p>
          <a:p>
            <a:r>
              <a:rPr lang="ru-RU" i="1" dirty="0">
                <a:solidFill>
                  <a:prstClr val="white"/>
                </a:solidFill>
              </a:rPr>
              <a:t>Преподобный Серафим Саровский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754" y="77002"/>
            <a:ext cx="8893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НЕ ОСУЖДАЙТЕ ЧУЖОГО ПРОШЛОГО, НЕ ЗНАЯ СВОЕГО БУДУЩЕГО</a:t>
            </a:r>
            <a:r>
              <a:rPr lang="ru-RU" b="1" dirty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061" y="926507"/>
            <a:ext cx="6072188" cy="4979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771" y="5881035"/>
            <a:ext cx="827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ЕСЛИ ОСУЖДАЕШЬ БЛИЖНЕГО, УЧИТ ПРЕПОДОБНЫЙ АНТИОХ,</a:t>
            </a:r>
          </a:p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b="1" dirty="0">
                <a:solidFill>
                  <a:prstClr val="white"/>
                </a:solidFill>
              </a:rPr>
              <a:t>ТО ВМЕСТЕ С НИМ И ТЫ ОСУЖДАЕШЬСЯ В ТОМ ЖЕ,</a:t>
            </a: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 В ЧЕМ ЕГО ОСУЖДАЕШЬ.</a:t>
            </a:r>
          </a:p>
        </p:txBody>
      </p:sp>
    </p:spTree>
    <p:extLst>
      <p:ext uri="{BB962C8B-B14F-4D97-AF65-F5344CB8AC3E}">
        <p14:creationId xmlns:p14="http://schemas.microsoft.com/office/powerpoint/2010/main" val="294525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7499" y="15198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prstClr val="white"/>
                </a:solidFill>
              </a:rPr>
              <a:t>ОСТЕРЕГАЙСЯ СВОИХ МЫСЛЕЙ</a:t>
            </a:r>
          </a:p>
          <a:p>
            <a:endParaRPr lang="ru-RU" sz="3600" b="1" dirty="0">
              <a:solidFill>
                <a:prstClr val="white"/>
              </a:solidFill>
            </a:endParaRPr>
          </a:p>
          <a:p>
            <a:r>
              <a:rPr lang="ru-RU" sz="3600" b="1" dirty="0">
                <a:solidFill>
                  <a:prstClr val="white"/>
                </a:solidFill>
              </a:rPr>
              <a:t>ИБО МЫСЛИ СЛЫШНЫ НА </a:t>
            </a:r>
            <a:r>
              <a:rPr lang="ru-RU" sz="3600" b="1">
                <a:solidFill>
                  <a:prstClr val="white"/>
                </a:solidFill>
              </a:rPr>
              <a:t>НЕБЕ.</a:t>
            </a:r>
          </a:p>
          <a:p>
            <a:endParaRPr lang="ru-RU" sz="3600" b="1" dirty="0">
              <a:solidFill>
                <a:prstClr val="white"/>
              </a:solidFill>
            </a:endParaRPr>
          </a:p>
          <a:p>
            <a:r>
              <a:rPr lang="ru-RU" sz="3600" b="1" dirty="0">
                <a:solidFill>
                  <a:prstClr val="white"/>
                </a:solidFill>
              </a:rPr>
              <a:t>(БЛАЖ. АВГУСТИН)</a:t>
            </a:r>
          </a:p>
        </p:txBody>
      </p:sp>
    </p:spTree>
    <p:extLst>
      <p:ext uri="{BB962C8B-B14F-4D97-AF65-F5344CB8AC3E}">
        <p14:creationId xmlns:p14="http://schemas.microsoft.com/office/powerpoint/2010/main" val="2028826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041" y="105878"/>
            <a:ext cx="6294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СТАДИИ ПОСТЕПЕННОГО ОБРАЗОВАНИЯ СТРАСТИ.</a:t>
            </a: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34753" y="629214"/>
          <a:ext cx="8730114" cy="6054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994104"/>
            <a:ext cx="15592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На всех стадиях рождения и созревания страсти самым активным образом участвуют демоны. Чаще всего именно они всевают в сознание </a:t>
            </a:r>
            <a:r>
              <a:rPr lang="ru-RU" dirty="0" err="1">
                <a:solidFill>
                  <a:prstClr val="white"/>
                </a:solidFill>
              </a:rPr>
              <a:t>прилоги</a:t>
            </a:r>
            <a:r>
              <a:rPr lang="ru-RU" dirty="0">
                <a:solidFill>
                  <a:prstClr val="white"/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0585" y="994104"/>
            <a:ext cx="12994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Страсть – чувство, доминирующее над другими побуждениями человека, подчиняющее все его мысли, чувства и желания. </a:t>
            </a:r>
          </a:p>
        </p:txBody>
      </p:sp>
    </p:spTree>
    <p:extLst>
      <p:ext uri="{BB962C8B-B14F-4D97-AF65-F5344CB8AC3E}">
        <p14:creationId xmlns:p14="http://schemas.microsoft.com/office/powerpoint/2010/main" val="723165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60" y="415493"/>
            <a:ext cx="8629650" cy="63715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09672" y="6488668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 Источник: </a:t>
            </a:r>
            <a:r>
              <a:rPr lang="en-US" dirty="0">
                <a:solidFill>
                  <a:prstClr val="white"/>
                </a:solidFill>
              </a:rPr>
              <a:t>www.pravoslavie.ru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766" y="0"/>
            <a:ext cx="898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ДОБРОДЕТЕЛЬ - СПАСИТЕЛЬНОЕ ВНУТРЕНЕЕ СОСТОЯНИЕ ЧЕЛОВЕКА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41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716" y="26633"/>
            <a:ext cx="7543800" cy="1553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БОГ, СОТВОРИВШИЙ ЧЕЛОВЕКА, ДАЛ КАЖДОМУ ИЗ НАС СВОБОДУ ВЫБОРА: </a:t>
            </a:r>
            <a:r>
              <a:rPr lang="ru-RU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52438197"/>
              </p:ext>
            </p:extLst>
          </p:nvPr>
        </p:nvGraphicFramePr>
        <p:xfrm>
          <a:off x="230819" y="958788"/>
          <a:ext cx="8797771" cy="5344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65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63734" y="606392"/>
            <a:ext cx="4835525" cy="4857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ГРЕХ?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182879" y="837398"/>
          <a:ext cx="8335478" cy="6112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 rot="21290509">
            <a:off x="1061221" y="3331623"/>
            <a:ext cx="8056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53548A">
                    <a:lumMod val="75000"/>
                  </a:srgbClr>
                </a:solidFill>
              </a:rPr>
              <a:t>ГРЕХ ЯВЛЯЕТСЯ ПРИЧИНОЙ РАЗДЕЛЕНИЯ МЕЖДУ БОГОМ И ЛЮДЬМИ</a:t>
            </a:r>
          </a:p>
        </p:txBody>
      </p:sp>
    </p:spTree>
    <p:extLst>
      <p:ext uri="{BB962C8B-B14F-4D97-AF65-F5344CB8AC3E}">
        <p14:creationId xmlns:p14="http://schemas.microsoft.com/office/powerpoint/2010/main" val="27322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56118411"/>
              </p:ext>
            </p:extLst>
          </p:nvPr>
        </p:nvGraphicFramePr>
        <p:xfrm>
          <a:off x="0" y="0"/>
          <a:ext cx="7382576" cy="6756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1638" y="644893"/>
            <a:ext cx="7305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ГРЕХ – ЭТО ТО, ЧТО В ПЕРВУЮ ОЧЕРЕДЬ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ПРОИСХОДИТ ВО МНЕ САМОМ.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ЧЕЛОВЕКУ НА ГРЕХ УКАЗЫВАЕТ ЕГО ЖЕ СОВЕСТЬ.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632" y="5390147"/>
            <a:ext cx="671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БЕЗ ПОКАЯНИЯ, БЕЗ ОТВЕРЖЕНИЯ ГРЕХА СПАСЕНИЕ НЕВОЗМОЖНО.</a:t>
            </a:r>
          </a:p>
          <a:p>
            <a:r>
              <a:rPr lang="ru-RU" dirty="0">
                <a:solidFill>
                  <a:prstClr val="black"/>
                </a:solidFill>
              </a:rPr>
              <a:t>ЧЕЛОВЕК НЕ МОЖЕТ НАСЛЕДОВАТЬ ЖИЗНЬ ВЕЧНУЮ, ЕСЛИ ОН НЕ ОСТАВИТ ГРЕХОВНУЮ </a:t>
            </a:r>
            <a:r>
              <a:rPr lang="ru-RU" dirty="0" smtClean="0">
                <a:solidFill>
                  <a:prstClr val="black"/>
                </a:solidFill>
              </a:rPr>
              <a:t>ЖИЗНЬ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7315200" y="76203"/>
            <a:ext cx="1828800" cy="690154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Грех – извращение человеческого естества вследствие отпадения от Бога, впадение человека в противоестественное (</a:t>
            </a:r>
            <a:r>
              <a:rPr lang="ru-RU" dirty="0" err="1"/>
              <a:t>нижеестественное</a:t>
            </a:r>
            <a:r>
              <a:rPr lang="ru-RU" dirty="0"/>
              <a:t>) состояние, беззаконие как нарушение нормы (закона, порядка) человеческого бытия.</a:t>
            </a:r>
          </a:p>
        </p:txBody>
      </p:sp>
    </p:spTree>
    <p:extLst>
      <p:ext uri="{BB962C8B-B14F-4D97-AF65-F5344CB8AC3E}">
        <p14:creationId xmlns:p14="http://schemas.microsoft.com/office/powerpoint/2010/main" val="3082251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E2EBCF"/>
            </a:gs>
            <a:gs pos="0">
              <a:schemeClr val="accent1">
                <a:lumMod val="0"/>
                <a:lumOff val="100000"/>
              </a:schemeClr>
            </a:gs>
            <a:gs pos="25000">
              <a:schemeClr val="accent1">
                <a:lumMod val="0"/>
                <a:lumOff val="100000"/>
              </a:schemeClr>
            </a:gs>
            <a:gs pos="100000">
              <a:srgbClr val="FAEDD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293" y="-404261"/>
            <a:ext cx="81642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. </a:t>
            </a:r>
          </a:p>
          <a:p>
            <a:pPr algn="ctr"/>
            <a:endParaRPr lang="ru-RU" sz="2800" b="1" dirty="0">
              <a:solidFill>
                <a:srgbClr val="43808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884345" y="-837398"/>
          <a:ext cx="7565457" cy="60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90886"/>
            <a:ext cx="516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3548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ГРЕХ </a:t>
            </a:r>
          </a:p>
          <a:p>
            <a:r>
              <a:rPr lang="ru-RU" b="1" dirty="0">
                <a:solidFill>
                  <a:srgbClr val="53548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вина или болезнь?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92" y="4037902"/>
            <a:ext cx="81718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ЛЮБАЯ СТРАСТЬ ЯВЛЯЕТСЯ ДУХОВНОЙ БОЛЕЗНЬЮ.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Центр тяжести всех страстей (включая плотские) находится в области человеческого духа, в его поврежденности.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Они являются результатом удаления человека от Бога и проистекающей от этого греховной развращенности. </a:t>
            </a:r>
          </a:p>
          <a:p>
            <a:pPr algn="ctr"/>
            <a:r>
              <a:rPr lang="ru-RU" b="1" u="sng" dirty="0">
                <a:solidFill>
                  <a:srgbClr val="7030A0"/>
                </a:solidFill>
              </a:rPr>
              <a:t>Поэтому страсть определяется как вид духовной болезни. </a:t>
            </a:r>
            <a:r>
              <a:rPr lang="ru-RU" b="1" dirty="0">
                <a:solidFill>
                  <a:srgbClr val="7030A0"/>
                </a:solidFill>
              </a:rPr>
              <a:t>Страсть и грех генетически связаны: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первая есть хроническое состояние души,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а грех его актуализация.</a:t>
            </a:r>
          </a:p>
        </p:txBody>
      </p:sp>
    </p:spTree>
    <p:extLst>
      <p:ext uri="{BB962C8B-B14F-4D97-AF65-F5344CB8AC3E}">
        <p14:creationId xmlns:p14="http://schemas.microsoft.com/office/powerpoint/2010/main" val="30189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7992" y="287457"/>
            <a:ext cx="729653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2BA97">
                    <a:lumMod val="50000"/>
                  </a:srgbClr>
                </a:solidFill>
              </a:rPr>
              <a:t>«Как болезни бывают обычные и смертельные, так и грехи бывают менее или более тяжкие, то есть смертные… </a:t>
            </a:r>
          </a:p>
          <a:p>
            <a:endParaRPr lang="ru-RU" sz="2800" b="1" dirty="0">
              <a:solidFill>
                <a:srgbClr val="42BA97">
                  <a:lumMod val="50000"/>
                </a:srgbClr>
              </a:solidFill>
            </a:endParaRPr>
          </a:p>
          <a:p>
            <a:r>
              <a:rPr lang="ru-RU" sz="2800" b="1" dirty="0">
                <a:solidFill>
                  <a:srgbClr val="42BA97">
                    <a:lumMod val="50000"/>
                  </a:srgbClr>
                </a:solidFill>
              </a:rPr>
              <a:t>СМЕРТНЫЕ ГРЕХИ ИСТРЕБЛЯЮТ В ЧЕЛОВЕКЕ ЛЮБОВЬ К БОГУ И ДЕЛАЮТ ЧЕЛОВЕКА МЕРТВЫМ ДЛЯ ВОСПРИЯТИЯ БОЖЕСТВЕННОЙ БЛАГОДАТИ. </a:t>
            </a:r>
          </a:p>
          <a:p>
            <a:endParaRPr lang="ru-RU" sz="2800" b="1" u="sng" dirty="0">
              <a:solidFill>
                <a:srgbClr val="42BA97">
                  <a:lumMod val="50000"/>
                </a:srgbClr>
              </a:solidFill>
            </a:endParaRPr>
          </a:p>
          <a:p>
            <a:r>
              <a:rPr lang="ru-RU" sz="2800" b="1" u="sng" dirty="0">
                <a:solidFill>
                  <a:srgbClr val="42BA97">
                    <a:lumMod val="50000"/>
                  </a:srgbClr>
                </a:solidFill>
              </a:rPr>
              <a:t>Тяжелый грех настолько травмирует душу, что ей потом очень сложно вернуться в нормальное свое состояние».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6261" y="6227545"/>
            <a:ext cx="394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prstClr val="white"/>
                </a:solidFill>
              </a:rPr>
              <a:t>иеромонах Иов (Гумеров)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7000">
              <a:schemeClr val="accent1">
                <a:lumMod val="25000"/>
              </a:schemeClr>
            </a:gs>
            <a:gs pos="0">
              <a:schemeClr val="accent1">
                <a:lumMod val="0"/>
                <a:lumOff val="100000"/>
              </a:schemeClr>
            </a:gs>
            <a:gs pos="6000">
              <a:schemeClr val="accent1">
                <a:lumMod val="0"/>
                <a:lumOff val="100000"/>
              </a:schemeClr>
            </a:gs>
            <a:gs pos="100000">
              <a:schemeClr val="tx2"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333" y="0"/>
            <a:ext cx="8239414" cy="127344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Страсти (страдания) -смертельные болезни души: 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2157" y="2333685"/>
            <a:ext cx="3770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prstClr val="white"/>
                </a:solidFill>
              </a:rPr>
              <a:t>Часто под смертными грехами понимают восемь главных страстей: 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white"/>
                </a:solidFill>
              </a:rPr>
              <a:t>Чревоугодие (тот, кто не победит этой низшей, животной страсти, не сможет победить и все другие страсти).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white"/>
                </a:solidFill>
              </a:rPr>
              <a:t>Блуд (наркомания, пьянство, курение)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white"/>
                </a:solidFill>
              </a:rPr>
              <a:t>Сребролюбие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white"/>
                </a:solidFill>
              </a:rPr>
              <a:t>Гнев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white"/>
                </a:solidFill>
              </a:rPr>
              <a:t>Печаль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white"/>
                </a:solidFill>
              </a:rPr>
              <a:t>Уныние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white"/>
                </a:solidFill>
              </a:rPr>
              <a:t>Тщеславие 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white"/>
                </a:solidFill>
              </a:rPr>
              <a:t>Гордость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360" y="1327178"/>
            <a:ext cx="8460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prstClr val="white"/>
                </a:solidFill>
              </a:rPr>
              <a:t>Семена страстей были всеяны в человека при первородном грехе.</a:t>
            </a:r>
          </a:p>
          <a:p>
            <a:r>
              <a:rPr lang="ru-RU" b="1" dirty="0">
                <a:solidFill>
                  <a:prstClr val="white"/>
                </a:solidFill>
              </a:rPr>
              <a:t>Грех </a:t>
            </a:r>
            <a:r>
              <a:rPr lang="ru-RU" b="1" dirty="0" err="1">
                <a:solidFill>
                  <a:prstClr val="white"/>
                </a:solidFill>
              </a:rPr>
              <a:t>сме́ртный</a:t>
            </a:r>
            <a:r>
              <a:rPr lang="ru-RU" b="1" dirty="0">
                <a:solidFill>
                  <a:prstClr val="white"/>
                </a:solidFill>
              </a:rPr>
              <a:t> – грех, ведущий к погибели души, искажающий </a:t>
            </a:r>
            <a:r>
              <a:rPr lang="ru-RU" b="1" dirty="0" err="1">
                <a:solidFill>
                  <a:prstClr val="white"/>
                </a:solidFill>
              </a:rPr>
              <a:t>замысл</a:t>
            </a:r>
            <a:r>
              <a:rPr lang="ru-RU" b="1" dirty="0">
                <a:solidFill>
                  <a:prstClr val="white"/>
                </a:solidFill>
              </a:rPr>
              <a:t> Божий о человеке.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432" y="3311090"/>
            <a:ext cx="14475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Бесы губят людей не только через плотские страсти, но и с помощью душевных.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305346" y="3227571"/>
            <a:ext cx="233676" cy="1800493"/>
          </a:xfrm>
          <a:prstGeom prst="leftBrace">
            <a:avLst>
              <a:gd name="adj1" fmla="val 115429"/>
              <a:gd name="adj2" fmla="val 47327"/>
            </a:avLst>
          </a:prstGeom>
          <a:ln w="38100">
            <a:solidFill>
              <a:srgbClr val="EA9A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2285319" y="5042785"/>
            <a:ext cx="233676" cy="1800493"/>
          </a:xfrm>
          <a:prstGeom prst="leftBrace">
            <a:avLst>
              <a:gd name="adj1" fmla="val 182329"/>
              <a:gd name="adj2" fmla="val 47327"/>
            </a:avLst>
          </a:prstGeom>
          <a:ln w="38100">
            <a:solidFill>
              <a:srgbClr val="EA9A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0244" y="3311090"/>
            <a:ext cx="461665" cy="14437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ПЛОТСКИЕ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5235" y="5028064"/>
            <a:ext cx="461665" cy="14437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ДУШЕВНЫЕ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02478" y="2250508"/>
            <a:ext cx="34639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E5E9B">
                    <a:lumMod val="50000"/>
                  </a:srgbClr>
                </a:solidFill>
                <a:latin typeface="Georgia" panose="02040502050405020303" pitchFamily="18" charset="0"/>
              </a:rPr>
              <a:t>ЗЛОМ ЯВЛЯЕТСЯ НЕ ПИЩА, А ЧРЕВОУГОДИЕ, </a:t>
            </a:r>
          </a:p>
          <a:p>
            <a:r>
              <a:rPr lang="ru-RU" b="1" dirty="0">
                <a:solidFill>
                  <a:srgbClr val="9E5E9B">
                    <a:lumMod val="50000"/>
                  </a:srgbClr>
                </a:solidFill>
                <a:latin typeface="Georgia" panose="02040502050405020303" pitchFamily="18" charset="0"/>
              </a:rPr>
              <a:t>НЕ ДЕТОРОЖДЕНИЕ, А БЛУД, </a:t>
            </a:r>
          </a:p>
          <a:p>
            <a:r>
              <a:rPr lang="ru-RU" b="1" dirty="0">
                <a:solidFill>
                  <a:srgbClr val="9E5E9B">
                    <a:lumMod val="50000"/>
                  </a:srgbClr>
                </a:solidFill>
                <a:latin typeface="Georgia" panose="02040502050405020303" pitchFamily="18" charset="0"/>
              </a:rPr>
              <a:t>НЕ ДЕНЬГИ, А СРЕБРОЛЮБИЕ, </a:t>
            </a:r>
          </a:p>
          <a:p>
            <a:r>
              <a:rPr lang="ru-RU" b="1" dirty="0">
                <a:solidFill>
                  <a:srgbClr val="9E5E9B">
                    <a:lumMod val="50000"/>
                  </a:srgbClr>
                </a:solidFill>
                <a:latin typeface="Georgia" panose="02040502050405020303" pitchFamily="18" charset="0"/>
              </a:rPr>
              <a:t>НЕ СЛАВА, А ТЩЕСЛАВИЕ. </a:t>
            </a:r>
          </a:p>
          <a:p>
            <a:endParaRPr lang="ru-RU" dirty="0">
              <a:solidFill>
                <a:srgbClr val="9E5E9B">
                  <a:lumMod val="50000"/>
                </a:srgbClr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rgbClr val="9E5E9B">
                    <a:lumMod val="50000"/>
                  </a:srgbClr>
                </a:solidFill>
                <a:latin typeface="Georgia" panose="02040502050405020303" pitchFamily="18" charset="0"/>
              </a:rPr>
              <a:t>«ЗЛА И СТРАСТЕЙ ПО ЕСТЕСТВУ НЕТ В ЧЕЛОВЕКЕ; ИБО БОГ НЕ ТВОРЕЦ СТРАСТЕЙ» (ПРЕП. ИОАНН ЛЕСТВИЧНИК. ЛЕСТВИЦА. 26:67).</a:t>
            </a:r>
            <a:endParaRPr lang="ru-RU" b="1" dirty="0">
              <a:solidFill>
                <a:srgbClr val="9E5E9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7000">
              <a:schemeClr val="accent1">
                <a:lumMod val="25000"/>
              </a:schemeClr>
            </a:gs>
            <a:gs pos="0">
              <a:schemeClr val="accent1">
                <a:lumMod val="0"/>
                <a:lumOff val="100000"/>
              </a:schemeClr>
            </a:gs>
            <a:gs pos="25000">
              <a:schemeClr val="accent1">
                <a:lumMod val="0"/>
                <a:lumOff val="100000"/>
              </a:schemeClr>
            </a:gs>
            <a:gs pos="100000">
              <a:schemeClr val="tx2">
                <a:lumMod val="9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pravda.info/upload/editor/image/uolyh9eia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6" y="148118"/>
            <a:ext cx="6958645" cy="62366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278684" y="280972"/>
            <a:ext cx="1667100" cy="653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u="sng" dirty="0">
                <a:solidFill>
                  <a:prstClr val="white"/>
                </a:solidFill>
              </a:rPr>
              <a:t>ГОРДОСТЬ ЯВЛЯЕТСЯ ПРИЧИНОЙ ВСЕХ ГРЕХОВ, ВСЕХ НАШИХ ПАДЕНИЙ, ЗОЛ И БЕДСТВИЙ.  </a:t>
            </a:r>
          </a:p>
          <a:p>
            <a:endParaRPr lang="ru-RU" sz="1350" dirty="0">
              <a:solidFill>
                <a:prstClr val="white"/>
              </a:solidFill>
            </a:endParaRPr>
          </a:p>
          <a:p>
            <a:r>
              <a:rPr lang="ru-RU" sz="1350" dirty="0">
                <a:solidFill>
                  <a:prstClr val="white"/>
                </a:solidFill>
              </a:rPr>
              <a:t>ГОРДОСТЬ – ДЕМОНИЧЕСКАЯ ЭНЕРГИЯ РАСПАДА, ДНО И ВЕРШИНА ГРЕХА . </a:t>
            </a:r>
          </a:p>
          <a:p>
            <a:endParaRPr lang="ru-RU" sz="1350" dirty="0">
              <a:solidFill>
                <a:prstClr val="white"/>
              </a:solidFill>
            </a:endParaRPr>
          </a:p>
          <a:p>
            <a:r>
              <a:rPr lang="ru-RU" sz="1350" dirty="0">
                <a:solidFill>
                  <a:prstClr val="white"/>
                </a:solidFill>
              </a:rPr>
              <a:t>ГОРДОСТЬ УДЕРЖИВАЕТ БОЛЬШЕ ЛЮДЕЙ ОТ ВЕРЫ И ОТ ПРОЩЕНИЯ ВО ХРИСТЕ, ЧЕМ ЛЮБАЯ ДРУГАЯ ПРИЧИНА. </a:t>
            </a:r>
          </a:p>
          <a:p>
            <a:endParaRPr lang="ru-RU" sz="1350" dirty="0">
              <a:solidFill>
                <a:prstClr val="white"/>
              </a:solidFill>
            </a:endParaRPr>
          </a:p>
          <a:p>
            <a:r>
              <a:rPr lang="ru-RU" sz="1350" dirty="0">
                <a:solidFill>
                  <a:prstClr val="white"/>
                </a:solidFill>
              </a:rPr>
              <a:t>ГОРДОСТЬЮ ЗАРАЖЕНЫ ПОЧТИ ВСЕ, В ТОЙ ИЛИ ИНОЙ СТЕПЕНИ! </a:t>
            </a:r>
          </a:p>
          <a:p>
            <a:endParaRPr lang="ru-RU" sz="1350" dirty="0">
              <a:solidFill>
                <a:prstClr val="white"/>
              </a:solidFill>
            </a:endParaRPr>
          </a:p>
          <a:p>
            <a:r>
              <a:rPr lang="ru-RU" sz="1350" dirty="0">
                <a:solidFill>
                  <a:prstClr val="white"/>
                </a:solidFill>
              </a:rPr>
              <a:t>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7056" y="5227051"/>
            <a:ext cx="2337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0595" y="6444198"/>
            <a:ext cx="564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ГОРДОСТЬ ЯВЛЯЕТСЯ ПРИЧИНОЙ ВСЕХ ГРЕХОВ</a:t>
            </a:r>
          </a:p>
        </p:txBody>
      </p:sp>
    </p:spTree>
    <p:extLst>
      <p:ext uri="{BB962C8B-B14F-4D97-AF65-F5344CB8AC3E}">
        <p14:creationId xmlns:p14="http://schemas.microsoft.com/office/powerpoint/2010/main" val="5442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numberOfShades="6"/>
                    </a14:imgEffect>
                    <a14:imgEffect>
                      <a14:brightnessContrast bright="7000" contrast="6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5" y="-134423"/>
            <a:ext cx="8399408" cy="1400530"/>
          </a:xfrm>
        </p:spPr>
        <p:txBody>
          <a:bodyPr/>
          <a:lstStyle/>
          <a:p>
            <a:r>
              <a:rPr lang="ru-RU" sz="3600" dirty="0"/>
              <a:t>Н</a:t>
            </a:r>
            <a:r>
              <a:rPr lang="ru-RU" sz="3600" dirty="0" smtClean="0"/>
              <a:t>а </a:t>
            </a:r>
            <a:r>
              <a:rPr lang="ru-RU" sz="3600" dirty="0"/>
              <a:t>дно одинаково потащит человека и один большой камень, и мешок песка.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-799639" y="12661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41507" y="1067257"/>
            <a:ext cx="460087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prstClr val="white"/>
                </a:solidFill>
              </a:rPr>
              <a:t>Есть тысячи важных вещей, которые по отдельности столь малы</a:t>
            </a:r>
            <a:r>
              <a:rPr lang="ru-RU" dirty="0">
                <a:solidFill>
                  <a:prstClr val="white"/>
                </a:solidFill>
              </a:rPr>
              <a:t>, что мы склонны не придавать им значения. Но собранные вместе, они приобретают ту же силу, которой отличается прочный канат, сплетенный из слабых по  отдельности волос.</a:t>
            </a:r>
          </a:p>
          <a:p>
            <a:r>
              <a:rPr lang="ru-RU" dirty="0">
                <a:solidFill>
                  <a:prstClr val="white"/>
                </a:solidFill>
              </a:rPr>
              <a:t>Если мы пренебрежем этими простыми истинами, враг победит нас, поскольку он этими истинами не пренебрегает. Он прекрасно знает, что </a:t>
            </a:r>
            <a:r>
              <a:rPr lang="ru-RU" u="sng" dirty="0">
                <a:solidFill>
                  <a:prstClr val="white"/>
                </a:solidFill>
              </a:rPr>
              <a:t>человек не станет творить большое зло, пока не оплетется по рукам и ногам мелкой ложью и «повседневными» грехами.    </a:t>
            </a:r>
            <a:r>
              <a:rPr lang="ru-RU" dirty="0">
                <a:solidFill>
                  <a:prstClr val="white"/>
                </a:solidFill>
              </a:rPr>
              <a:t>Поэтому он без устали подсыпает в нашу рабскую ношу мелкий песок «небольших грехов», напевая при этом песенку о том, что «это не страшно». </a:t>
            </a:r>
            <a:r>
              <a:rPr lang="ru-RU" sz="900" dirty="0" err="1">
                <a:solidFill>
                  <a:prstClr val="white"/>
                </a:solidFill>
              </a:rPr>
              <a:t>Прот.Андрей</a:t>
            </a:r>
            <a:r>
              <a:rPr lang="ru-RU" sz="900" dirty="0">
                <a:solidFill>
                  <a:prstClr val="white"/>
                </a:solidFill>
              </a:rPr>
              <a:t> Ткачев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355" y="4653420"/>
            <a:ext cx="4108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«Первым признаком начинающегося здравия души является видение грехов своих, бесчисленных, как песок морской» Иоанн </a:t>
            </a:r>
            <a:r>
              <a:rPr lang="ru-RU" dirty="0" err="1">
                <a:solidFill>
                  <a:prstClr val="white"/>
                </a:solidFill>
              </a:rPr>
              <a:t>Дамаскин</a:t>
            </a:r>
            <a:r>
              <a:rPr lang="ru-RU" dirty="0">
                <a:solidFill>
                  <a:prstClr val="white"/>
                </a:solidFill>
              </a:rPr>
              <a:t>.</a:t>
            </a:r>
          </a:p>
          <a:p>
            <a:r>
              <a:rPr lang="ru-RU" dirty="0">
                <a:solidFill>
                  <a:prstClr val="white"/>
                </a:solidFill>
              </a:rPr>
              <a:t>Пока мы их не видим, мы очень далеки от исцеления.</a:t>
            </a:r>
          </a:p>
        </p:txBody>
      </p:sp>
    </p:spTree>
    <p:extLst>
      <p:ext uri="{BB962C8B-B14F-4D97-AF65-F5344CB8AC3E}">
        <p14:creationId xmlns:p14="http://schemas.microsoft.com/office/powerpoint/2010/main" val="79330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7166" y="1360388"/>
            <a:ext cx="65511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</a:rPr>
              <a:t>ВОЗНОСЯЩИЕСЯ СЕРДЦЕМ ОПЯТЬ ПРЕДАЮТСЯ СТРАСТЯМ, </a:t>
            </a:r>
          </a:p>
          <a:p>
            <a:pPr algn="ctr"/>
            <a:r>
              <a:rPr lang="ru-RU" sz="3600" b="1" dirty="0">
                <a:solidFill>
                  <a:prstClr val="white"/>
                </a:solidFill>
              </a:rPr>
              <a:t>КОТОРЫЕ ПОБЕДИЛИ, ЧТОБЫ СМИРИЛИСЬ.</a:t>
            </a:r>
          </a:p>
        </p:txBody>
      </p:sp>
    </p:spTree>
    <p:extLst>
      <p:ext uri="{BB962C8B-B14F-4D97-AF65-F5344CB8AC3E}">
        <p14:creationId xmlns:p14="http://schemas.microsoft.com/office/powerpoint/2010/main" val="224297460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3_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2_И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4_И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2_Ион (конференц-зал)">
  <a:themeElements>
    <a:clrScheme name="Другая 7">
      <a:dk1>
        <a:srgbClr val="E6C756"/>
      </a:dk1>
      <a:lt1>
        <a:sysClr val="window" lastClr="FFFFFF"/>
      </a:lt1>
      <a:dk2>
        <a:srgbClr val="E6C756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F4E6B3"/>
      </a:accent4>
      <a:accent5>
        <a:srgbClr val="E6C756"/>
      </a:accent5>
      <a:accent6>
        <a:srgbClr val="B27D49"/>
      </a:accent6>
      <a:hlink>
        <a:srgbClr val="6B9F25"/>
      </a:hlink>
      <a:folHlink>
        <a:srgbClr val="B26B02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1209</Words>
  <Application>Microsoft Office PowerPoint</Application>
  <PresentationFormat>Экран (4:3)</PresentationFormat>
  <Paragraphs>154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32" baseType="lpstr">
      <vt:lpstr>Arial</vt:lpstr>
      <vt:lpstr>Arial</vt:lpstr>
      <vt:lpstr>Calibri</vt:lpstr>
      <vt:lpstr>Calibri Light</vt:lpstr>
      <vt:lpstr>Century Gothic</vt:lpstr>
      <vt:lpstr>Georgia</vt:lpstr>
      <vt:lpstr>Trebuchet MS</vt:lpstr>
      <vt:lpstr>Wingdings</vt:lpstr>
      <vt:lpstr>Wingdings 2</vt:lpstr>
      <vt:lpstr>Wingdings 3</vt:lpstr>
      <vt:lpstr>Ретро</vt:lpstr>
      <vt:lpstr>Городская</vt:lpstr>
      <vt:lpstr>1_Ион</vt:lpstr>
      <vt:lpstr>3_Ион</vt:lpstr>
      <vt:lpstr>2_Ион</vt:lpstr>
      <vt:lpstr>4_Ион</vt:lpstr>
      <vt:lpstr>2_Ион (конференц-зал)</vt:lpstr>
      <vt:lpstr>О ГРЕХЕ.</vt:lpstr>
      <vt:lpstr>Что такое ГРЕХ?</vt:lpstr>
      <vt:lpstr>Презентация PowerPoint</vt:lpstr>
      <vt:lpstr>Презентация PowerPoint</vt:lpstr>
      <vt:lpstr>Презентация PowerPoint</vt:lpstr>
      <vt:lpstr>Страсти (страдания) -смертельные болезни души: </vt:lpstr>
      <vt:lpstr>Презентация PowerPoint</vt:lpstr>
      <vt:lpstr>На дно одинаково потащит человека и один большой камень, и мешок песка.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БОГ, СОТВОРИВШИЙ ЧЕЛОВЕКА, ДАЛ КАЖДОМУ ИЗ НАС СВОБОДУ ВЫБОРА: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ГРЕХЕ.</dc:title>
  <dc:creator>Ксения</dc:creator>
  <cp:lastModifiedBy>Ксения</cp:lastModifiedBy>
  <cp:revision>11</cp:revision>
  <dcterms:created xsi:type="dcterms:W3CDTF">2017-03-28T13:00:08Z</dcterms:created>
  <dcterms:modified xsi:type="dcterms:W3CDTF">2017-03-30T17:17:31Z</dcterms:modified>
</cp:coreProperties>
</file>