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CF43-7840-4F32-9EAE-06ECC01D54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3449-ADA9-4CF4-9516-01245982C6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0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95D0-7D68-42BF-AB4F-9E4AE3846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1264-6861-4E63-B7A3-296F841A49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7C07-4B90-4785-85F6-2F605C94F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52B4-A9F2-4E70-A21C-701C075B36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2E79-B97F-4ECE-B58A-186FC23942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C0D2-4759-4734-A422-D51E5EDB1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E864-605F-486D-9EF9-15501D888B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E115-A252-4798-BF81-907D52ED0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8218-3826-44E6-96C9-17D5D0571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4D92-EF36-4760-B80C-6380352626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0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8261-4DFE-41D5-8D26-A098D87AA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2A42-5769-4E6E-BC2D-A40F10E11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8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4812-EEE8-4C1A-B1D9-D660E9296C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B956-7E16-434F-85FC-BE14BCFDFD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7E74-9101-45A4-940F-55C9C6E9C3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6FB8-65EB-44F7-AEAE-51CE24C9B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60D5-35CC-42EA-B8D1-38517E999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336F-5DC3-4B66-B4A0-49DDB7BD46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6211-B656-4505-AED0-E3BA92D801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1718-B5BA-453C-BDE2-C5B92B2E6F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7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66000"/>
                <a:satMod val="16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63E03-ED66-42E1-9B35-A0EA3BD753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D361C-4C5C-4DA7-9250-8A8642A45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5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28800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ДВУНАДЕСЯТЫЕ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ПРАЗДНИКИ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27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Вознесение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Господне</a:t>
            </a: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(переходящий)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2530" name="Picture 2" descr="http://s41.radikal.ru/i092/1106/6e/84665ed4e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22" y="188640"/>
            <a:ext cx="465651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Пятидесятница</a:t>
            </a:r>
          </a:p>
          <a:p>
            <a:pPr algn="ctr"/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День Святой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Троицы</a:t>
            </a: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(переходящий)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3554" name="Picture 2" descr="http://img1.liveinternet.ru/images/attach/c/3/75/205/75205797_large_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12568" cy="63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04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Преображение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Господне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 августа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4578" name="Picture 2" descr="http://i039.radikal.ru/1108/46/59a9195b0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96944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82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Успение Пресвятой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Богородицы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28 августа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5602" name="Picture 2" descr="http://www.xxc.ru/orthodox/pastor/uspenie/imiges/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9962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6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Рождество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Пресвятой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Богородицы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21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сентября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http://days.pravoslavie.ru/Images/ib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95" y="246781"/>
            <a:ext cx="4919269" cy="62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86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Воздвижение Креста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Господня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27 сентября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362" name="Picture 2" descr="http://www.ikonu.ru/images/big/cat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3851920" y="221803"/>
            <a:ext cx="5001445" cy="63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33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Введение во храм Пресвятой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Богородицы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 декабря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86" name="Picture 2" descr="http://img-fotki.yandex.ru/get/4710/118940180.9b/0_72e5f_e7db77a7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70562" cy="63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32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Рождество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Христово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 января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http://img0.liveinternet.ru/images/attach/c/2/68/856/68856075_ppppppppp_pppppppp_pppppppp_1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62" y="332656"/>
            <a:ext cx="498473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02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Крещение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Господне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 января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434" name="Picture 2" descr="http://korabelniy.files.wordpress.com/2012/01/54018491_kreschenie_gospod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7661"/>
            <a:ext cx="5040560" cy="60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0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Сретение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Господне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 февраля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9458" name="Picture 2" descr="http://img-fotki.yandex.ru/get/5507/67709455.bc/0_7624d_47c35e9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680520" cy="61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3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Благовещение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Пресвятой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Богородицы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 апреля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482" name="Picture 2" descr="http://blagoveshenie.paskha.ru/images/galleryicon/big/1938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74" y="332656"/>
            <a:ext cx="4843966" cy="63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74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3707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Вход Господень в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Иерусалим</a:t>
            </a: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(переходящий)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1506" name="Picture 2" descr="http://img-fotki.yandex.ru/get/6005/kondoribbrat.110/0_505cf_1f18cd5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184576" cy="63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2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4</cp:revision>
  <dcterms:created xsi:type="dcterms:W3CDTF">2012-10-20T20:43:14Z</dcterms:created>
  <dcterms:modified xsi:type="dcterms:W3CDTF">2012-12-04T19:54:23Z</dcterms:modified>
</cp:coreProperties>
</file>