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  <p:sldId id="329" r:id="rId54"/>
    <p:sldId id="330" r:id="rId55"/>
    <p:sldId id="331" r:id="rId56"/>
    <p:sldId id="332" r:id="rId57"/>
    <p:sldId id="333" r:id="rId58"/>
    <p:sldId id="334" r:id="rId59"/>
    <p:sldId id="335" r:id="rId60"/>
    <p:sldId id="336" r:id="rId61"/>
    <p:sldId id="337" r:id="rId62"/>
    <p:sldId id="338" r:id="rId63"/>
    <p:sldId id="339" r:id="rId64"/>
    <p:sldId id="340" r:id="rId65"/>
    <p:sldId id="341" r:id="rId66"/>
    <p:sldId id="342" r:id="rId67"/>
    <p:sldId id="343" r:id="rId68"/>
    <p:sldId id="344" r:id="rId69"/>
    <p:sldId id="345" r:id="rId70"/>
    <p:sldId id="346" r:id="rId71"/>
    <p:sldId id="347" r:id="rId72"/>
    <p:sldId id="348" r:id="rId73"/>
    <p:sldId id="349" r:id="rId74"/>
    <p:sldId id="350" r:id="rId75"/>
    <p:sldId id="351" r:id="rId76"/>
    <p:sldId id="352" r:id="rId77"/>
    <p:sldId id="353" r:id="rId78"/>
    <p:sldId id="354" r:id="rId79"/>
    <p:sldId id="355" r:id="rId80"/>
    <p:sldId id="356" r:id="rId81"/>
    <p:sldId id="357" r:id="rId82"/>
    <p:sldId id="358" r:id="rId83"/>
    <p:sldId id="359" r:id="rId84"/>
    <p:sldId id="360" r:id="rId85"/>
    <p:sldId id="361" r:id="rId86"/>
    <p:sldId id="362" r:id="rId87"/>
    <p:sldId id="363" r:id="rId88"/>
    <p:sldId id="364" r:id="rId89"/>
    <p:sldId id="365" r:id="rId90"/>
    <p:sldId id="366" r:id="rId91"/>
    <p:sldId id="367" r:id="rId92"/>
    <p:sldId id="368" r:id="rId93"/>
    <p:sldId id="369" r:id="rId94"/>
    <p:sldId id="370" r:id="rId95"/>
    <p:sldId id="371" r:id="rId96"/>
    <p:sldId id="372" r:id="rId97"/>
    <p:sldId id="373" r:id="rId98"/>
    <p:sldId id="374" r:id="rId99"/>
    <p:sldId id="375" r:id="rId100"/>
    <p:sldId id="376" r:id="rId101"/>
    <p:sldId id="377" r:id="rId102"/>
    <p:sldId id="378" r:id="rId103"/>
    <p:sldId id="379" r:id="rId104"/>
    <p:sldId id="380" r:id="rId105"/>
    <p:sldId id="381" r:id="rId106"/>
    <p:sldId id="382" r:id="rId107"/>
    <p:sldId id="383" r:id="rId108"/>
    <p:sldId id="384" r:id="rId109"/>
    <p:sldId id="385" r:id="rId110"/>
    <p:sldId id="386" r:id="rId111"/>
    <p:sldId id="387" r:id="rId112"/>
    <p:sldId id="388" r:id="rId113"/>
    <p:sldId id="389" r:id="rId114"/>
    <p:sldId id="390" r:id="rId115"/>
    <p:sldId id="391" r:id="rId116"/>
    <p:sldId id="392" r:id="rId117"/>
    <p:sldId id="393" r:id="rId118"/>
    <p:sldId id="394" r:id="rId119"/>
    <p:sldId id="395" r:id="rId120"/>
    <p:sldId id="396" r:id="rId121"/>
    <p:sldId id="397" r:id="rId122"/>
    <p:sldId id="398" r:id="rId123"/>
    <p:sldId id="399" r:id="rId124"/>
    <p:sldId id="400" r:id="rId125"/>
    <p:sldId id="261" r:id="rId126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 varScale="1">
        <p:scale>
          <a:sx n="88" d="100"/>
          <a:sy n="88" d="100"/>
        </p:scale>
        <p:origin x="-96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BB3F-BB41-4761-AC2E-2C00E6E04C21}" type="datetimeFigureOut">
              <a:rPr lang="ru-RU" smtClean="0"/>
              <a:t>09.06.2012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190598-2ED1-4896-B672-F99A0985993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BB3F-BB41-4761-AC2E-2C00E6E04C21}" type="datetimeFigureOut">
              <a:rPr lang="ru-RU" smtClean="0"/>
              <a:t>09.06.2012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90598-2ED1-4896-B672-F99A098599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BB3F-BB41-4761-AC2E-2C00E6E04C21}" type="datetimeFigureOut">
              <a:rPr lang="ru-RU" smtClean="0"/>
              <a:t>09.06.2012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90598-2ED1-4896-B672-F99A098599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A3BB3F-BB41-4761-AC2E-2C00E6E04C21}" type="datetimeFigureOut">
              <a:rPr lang="ru-RU" smtClean="0"/>
              <a:t>09.06.2012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2190598-2ED1-4896-B672-F99A0985993E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BB3F-BB41-4761-AC2E-2C00E6E04C21}" type="datetimeFigureOut">
              <a:rPr lang="ru-RU" smtClean="0"/>
              <a:t>09.06.2012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90598-2ED1-4896-B672-F99A0985993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BB3F-BB41-4761-AC2E-2C00E6E04C21}" type="datetimeFigureOut">
              <a:rPr lang="ru-RU" smtClean="0"/>
              <a:t>09.06.2012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90598-2ED1-4896-B672-F99A0985993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90598-2ED1-4896-B672-F99A0985993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BB3F-BB41-4761-AC2E-2C00E6E04C21}" type="datetimeFigureOut">
              <a:rPr lang="ru-RU" smtClean="0"/>
              <a:t>09.06.2012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BB3F-BB41-4761-AC2E-2C00E6E04C21}" type="datetimeFigureOut">
              <a:rPr lang="ru-RU" smtClean="0"/>
              <a:t>09.06.2012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90598-2ED1-4896-B672-F99A0985993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BB3F-BB41-4761-AC2E-2C00E6E04C21}" type="datetimeFigureOut">
              <a:rPr lang="ru-RU" smtClean="0"/>
              <a:t>09.06.2012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90598-2ED1-4896-B672-F99A098599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A3BB3F-BB41-4761-AC2E-2C00E6E04C21}" type="datetimeFigureOut">
              <a:rPr lang="ru-RU" smtClean="0"/>
              <a:t>09.06.2012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2190598-2ED1-4896-B672-F99A0985993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BB3F-BB41-4761-AC2E-2C00E6E04C21}" type="datetimeFigureOut">
              <a:rPr lang="ru-RU" smtClean="0"/>
              <a:t>09.06.2012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190598-2ED1-4896-B672-F99A0985993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AA3BB3F-BB41-4761-AC2E-2C00E6E04C21}" type="datetimeFigureOut">
              <a:rPr lang="ru-RU" smtClean="0"/>
              <a:t>09.06.2012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2190598-2ED1-4896-B672-F99A0985993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Tm="400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4357694"/>
            <a:ext cx="8305800" cy="2071702"/>
          </a:xfrm>
        </p:spPr>
        <p:txBody>
          <a:bodyPr/>
          <a:lstStyle/>
          <a:p>
            <a:r>
              <a:rPr lang="ru-RU" sz="4000" dirty="0" smtClean="0">
                <a:solidFill>
                  <a:schemeClr val="tx2"/>
                </a:solidFill>
                <a:latin typeface="Irmologion Ucs" pitchFamily="2" charset="0"/>
              </a:rPr>
              <a:t>Картины </a:t>
            </a:r>
          </a:p>
          <a:p>
            <a:r>
              <a:rPr lang="ru-RU" sz="4000" dirty="0" smtClean="0">
                <a:solidFill>
                  <a:schemeClr val="tx2"/>
                </a:solidFill>
                <a:latin typeface="Irmologion Ucs" pitchFamily="2" charset="0"/>
              </a:rPr>
              <a:t>Православной тематики</a:t>
            </a:r>
            <a:endParaRPr lang="ru-RU" sz="4000" dirty="0">
              <a:solidFill>
                <a:schemeClr val="tx2"/>
              </a:solidFill>
              <a:latin typeface="Irmologion Ucs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2428891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Irmologion Caps ieUcs" pitchFamily="2" charset="0"/>
              </a:rPr>
              <a:t>К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Irmologion Caps ieUcs" pitchFamily="2" charset="0"/>
              </a:rPr>
              <a:t>аталог Православного издательства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Irmologion Caps ieUcs" pitchFamily="2" charset="0"/>
            </a:endParaRPr>
          </a:p>
        </p:txBody>
      </p:sp>
    </p:spTree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BotkinM_SkorbBogomaterOMS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60613" y="0"/>
            <a:ext cx="4421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ryzhickiyKYa_ZvenigorodAR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54000"/>
            <a:ext cx="9144000" cy="635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split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evitan036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8588"/>
            <a:ext cx="9144000" cy="660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d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350_1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04888"/>
            <a:ext cx="9144000" cy="4846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r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_Ignatjev_A_jiznj_tak_horosh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4938" y="0"/>
            <a:ext cx="8872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onah_nesterov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62138" y="0"/>
            <a:ext cx="5418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randomBar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oskvitin_16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16050" y="0"/>
            <a:ext cx="6310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blinds dir="vert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ik_2_lipgart_16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76463" y="0"/>
            <a:ext cx="4789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bl)I(EHKO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edg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d_blagodatnyii_pokrovom_(1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d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d_blagodatnyii_pokrovom_(2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DanilevskiyEI_KPolyuKulikov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5413"/>
            <a:ext cx="9144000" cy="660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rosvetitel_prepodobniy_iosiph_volokolamski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44538" y="0"/>
            <a:ext cx="7653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us__pravoslavnaya_70kh55_khm_2009g_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70075" y="0"/>
            <a:ext cx="5403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d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ussian-art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pull dir="r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tarov_8_1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8575"/>
            <a:ext cx="9144000" cy="680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ki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19113"/>
            <a:ext cx="9144000" cy="581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olnz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04975" y="0"/>
            <a:ext cx="5734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checker dir="vert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tarii_Dmitrov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60463" y="0"/>
            <a:ext cx="6823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edg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vadb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49488" y="0"/>
            <a:ext cx="4645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comb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apetasilo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57188"/>
            <a:ext cx="9144000" cy="61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blinds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-Star-of-Bethlehe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87363"/>
            <a:ext cx="9144000" cy="588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KurguzovaNV_PatriarhTih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60588" y="0"/>
            <a:ext cx="4821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hitie-prepodobnogo-segriya-10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01863" y="0"/>
            <a:ext cx="4738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d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hivopisn_mast_06_originalxq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7813" y="0"/>
            <a:ext cx="8588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u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ипр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77800"/>
            <a:ext cx="9144000" cy="6500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н. Владимир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pull dir="u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нягиня Ольга с дружиной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68525" y="0"/>
            <a:ext cx="4806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d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ecad0604f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1745"/>
            <a:ext cx="9144000" cy="6274510"/>
          </a:xfrm>
          <a:prstGeom prst="rect">
            <a:avLst/>
          </a:prstGeom>
        </p:spPr>
      </p:pic>
    </p:spTree>
  </p:cSld>
  <p:clrMapOvr>
    <a:masterClrMapping/>
  </p:clrMapOvr>
  <p:transition spd="med" advTm="4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4f2ad_cb49d783_X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0800" y="0"/>
            <a:ext cx="9040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LosevND_BludnSyn1882MINS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3338" y="0"/>
            <a:ext cx="9077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NesterovMV_NaRusi206x483GT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22413"/>
            <a:ext cx="9144000" cy="381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NesterovMV_StarecRabBozhSA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22388" y="0"/>
            <a:ext cx="6497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NesterovMV_VidenOtrokVarGT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19088"/>
            <a:ext cx="9144000" cy="621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a(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23888"/>
            <a:ext cx="9144000" cy="5608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3c2a1_e451e87f_XX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46125" y="0"/>
            <a:ext cx="7650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b25075a825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7663" y="0"/>
            <a:ext cx="844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n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43113" y="0"/>
            <a:ext cx="505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7fc1694ea665a10623e67f954f9be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9n[2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0500"/>
            <a:ext cx="9144000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3_krylatskie_holm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98450"/>
            <a:ext cx="9144000" cy="6259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a4aeb8e3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98675" y="0"/>
            <a:ext cx="4946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7efd727e43c9005b5825ae900138783_ful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93800" y="0"/>
            <a:ext cx="6754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19125"/>
            <a:ext cx="9144000" cy="561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0963" y="0"/>
            <a:ext cx="8980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36f98da97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7538" y="0"/>
            <a:ext cx="7908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3bdee_1ebcc360_X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57-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41338" y="0"/>
            <a:ext cx="8059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13d87a72bf64bbbd7dd8f708d851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95500" y="0"/>
            <a:ext cx="4951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040bf465e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44713" y="0"/>
            <a:ext cx="4854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4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93850" y="0"/>
            <a:ext cx="5954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8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08013" y="0"/>
            <a:ext cx="7927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2360_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01700"/>
            <a:ext cx="9144000" cy="505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1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20850" y="0"/>
            <a:ext cx="5702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2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96863"/>
            <a:ext cx="9144000" cy="626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98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9888"/>
            <a:ext cx="9144000" cy="6116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808360bcca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6238"/>
            <a:ext cx="9144000" cy="6103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6a56b_fe5cd624_X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35025" y="0"/>
            <a:ext cx="7473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0942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08150" y="0"/>
            <a:ext cx="5726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6322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58913" y="0"/>
            <a:ext cx="6226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7300823_839_3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16316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5013" y="0"/>
            <a:ext cx="5132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66291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97038" y="0"/>
            <a:ext cx="5748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4272661_stare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90738" y="0"/>
            <a:ext cx="4962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3490915_zv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25563" y="0"/>
            <a:ext cx="6492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20535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865504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" y="0"/>
            <a:ext cx="8915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934049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3825"/>
            <a:ext cx="9144000" cy="661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6b955_15107cbc_X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09750" y="0"/>
            <a:ext cx="5522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885023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32075" y="0"/>
            <a:ext cx="3879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35556476_0_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23863"/>
            <a:ext cx="9144000" cy="601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42445841_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11400" y="0"/>
            <a:ext cx="4519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62454108_1-nesterov-mikhail-vasilevic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30475" y="0"/>
            <a:ext cx="4081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06153101_0000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20863" y="0"/>
            <a:ext cx="5500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pull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65709737_triptix-russkij-vek.-fotografiya-na-pamyat.-20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49350"/>
            <a:ext cx="9144000" cy="45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89368569_belief-hope-lov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33600" y="0"/>
            <a:ext cx="4875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20603732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2900" y="0"/>
            <a:ext cx="8458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298998984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4413" y="0"/>
            <a:ext cx="4575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2d6af0832a724e7e4271190e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11375" y="0"/>
            <a:ext cx="4921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9a80e_e526ca4b_ori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17600" y="0"/>
            <a:ext cx="6908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 way is in Kitez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5263"/>
            <a:ext cx="9144000" cy="646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ka_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58788"/>
            <a:ext cx="9144000" cy="594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ka_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87325"/>
            <a:ext cx="9144000" cy="648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split orient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ka_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9750"/>
            <a:ext cx="9144000" cy="57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split orient="vert" dir="in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ka_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0225"/>
            <a:ext cx="9144000" cy="579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edg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ka_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44488"/>
            <a:ext cx="9144000" cy="616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ka_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66725"/>
            <a:ext cx="9144000" cy="592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heel spokes="8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ka_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12750"/>
            <a:ext cx="9144000" cy="60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split dir="in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ka_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7988"/>
            <a:ext cx="9144000" cy="604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cover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ka_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7675"/>
            <a:ext cx="9144000" cy="596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662c1_14cc98c4_X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938" y="0"/>
            <a:ext cx="9128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ka_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46075"/>
            <a:ext cx="9144000" cy="6164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ka_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06400"/>
            <a:ext cx="9144000" cy="604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lley_blind%20ma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14475" y="0"/>
            <a:ext cx="6113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drei-ryabushkin-a-deacon-1888-e12696525593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97088" y="0"/>
            <a:ext cx="4948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checker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rtlib_gallery-2281-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750" y="0"/>
            <a:ext cx="8064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zo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rtlib_gallery-21288-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78013" y="0"/>
            <a:ext cx="5386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split dir="in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rtlib_gallery-48270-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8425"/>
            <a:ext cx="9144000" cy="666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pull dir="u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rtlib_gallery-243848-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25613" y="0"/>
            <a:ext cx="5691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_000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46150"/>
            <a:ext cx="9144000" cy="496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a875f4d3de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78000" y="0"/>
            <a:ext cx="558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87e3_ebc4fd26_X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3675"/>
            <a:ext cx="9144000" cy="6469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e6567ad19f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8113"/>
            <a:ext cx="9144000" cy="658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zoom dir="in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9b70cd3d078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14588" y="0"/>
            <a:ext cx="4313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502a3ef71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4638" y="0"/>
            <a:ext cx="8594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split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abad51ff86f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09750" y="0"/>
            <a:ext cx="5524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plus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baad712a7a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74750" y="0"/>
            <a:ext cx="6794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heel spokes="2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raciun-biserica-religie-1400x10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S0072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8975" y="0"/>
            <a:ext cx="7766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heel spokes="8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34d22fea557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0500"/>
            <a:ext cx="9144000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72c5d30f15a19827d5f6dd9bca7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7625" y="0"/>
            <a:ext cx="9047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c32859a7dd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68500" y="0"/>
            <a:ext cx="5205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split orient="vert"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a5c6b95a69f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fade thruBlk="1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fff8405e12215824b3a30a804aa63364d330065303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62138" y="0"/>
            <a:ext cx="5419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split orient="vert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_1229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46100"/>
            <a:ext cx="9144000" cy="5764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r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ristos-icoan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97075" y="0"/>
            <a:ext cx="5149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d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con_sergii_i_donskoy_800x5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ipe dir="u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_4dfd14503b3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57413" y="0"/>
            <a:ext cx="4829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split orient="vert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foninaS_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84475" y="0"/>
            <a:ext cx="3573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checker dir="vert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dg_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38213"/>
            <a:ext cx="9144000" cy="498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dissolv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dg_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2088"/>
            <a:ext cx="9144000" cy="6472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dg_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52563" y="0"/>
            <a:ext cx="6238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4000">
    <p:whee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287</TotalTime>
  <Words>6</Words>
  <Application>Microsoft Office PowerPoint</Application>
  <PresentationFormat>Экран (4:3)</PresentationFormat>
  <Paragraphs>3</Paragraphs>
  <Slides>125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125</vt:i4>
      </vt:variant>
    </vt:vector>
  </HeadingPairs>
  <TitlesOfParts>
    <vt:vector size="126" baseType="lpstr">
      <vt:lpstr>Бумажная</vt:lpstr>
      <vt:lpstr>Каталог Православного издательства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</vt:vector>
  </TitlesOfParts>
  <Company>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Каталог Православного издательства</dc:title>
  <dc:creator>user</dc:creator>
  <cp:lastModifiedBy>user</cp:lastModifiedBy>
  <cp:revision>29</cp:revision>
  <dcterms:created xsi:type="dcterms:W3CDTF">2012-06-09T13:27:00Z</dcterms:created>
  <dcterms:modified xsi:type="dcterms:W3CDTF">2012-06-09T18:14:05Z</dcterms:modified>
</cp:coreProperties>
</file>