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77" r:id="rId3"/>
    <p:sldId id="478" r:id="rId4"/>
    <p:sldId id="479" r:id="rId5"/>
    <p:sldId id="480" r:id="rId6"/>
    <p:sldId id="481" r:id="rId7"/>
    <p:sldId id="482" r:id="rId8"/>
    <p:sldId id="483" r:id="rId9"/>
    <p:sldId id="484" r:id="rId10"/>
    <p:sldId id="485" r:id="rId11"/>
    <p:sldId id="486" r:id="rId12"/>
    <p:sldId id="487" r:id="rId13"/>
    <p:sldId id="488" r:id="rId14"/>
    <p:sldId id="489" r:id="rId15"/>
    <p:sldId id="490" r:id="rId16"/>
    <p:sldId id="491" r:id="rId17"/>
    <p:sldId id="492" r:id="rId18"/>
    <p:sldId id="493" r:id="rId19"/>
    <p:sldId id="494" r:id="rId20"/>
    <p:sldId id="495" r:id="rId21"/>
    <p:sldId id="496" r:id="rId22"/>
    <p:sldId id="497" r:id="rId23"/>
    <p:sldId id="498" r:id="rId24"/>
    <p:sldId id="499" r:id="rId25"/>
    <p:sldId id="501" r:id="rId26"/>
    <p:sldId id="502" r:id="rId27"/>
    <p:sldId id="503" r:id="rId28"/>
    <p:sldId id="504" r:id="rId29"/>
    <p:sldId id="505" r:id="rId30"/>
    <p:sldId id="506" r:id="rId31"/>
    <p:sldId id="507" r:id="rId32"/>
    <p:sldId id="508" r:id="rId33"/>
    <p:sldId id="509" r:id="rId34"/>
    <p:sldId id="510" r:id="rId35"/>
    <p:sldId id="511" r:id="rId36"/>
    <p:sldId id="512" r:id="rId37"/>
    <p:sldId id="513" r:id="rId38"/>
    <p:sldId id="514" r:id="rId39"/>
    <p:sldId id="515" r:id="rId40"/>
    <p:sldId id="516" r:id="rId41"/>
    <p:sldId id="517" r:id="rId42"/>
    <p:sldId id="518" r:id="rId43"/>
    <p:sldId id="519" r:id="rId44"/>
    <p:sldId id="520" r:id="rId45"/>
    <p:sldId id="521" r:id="rId46"/>
    <p:sldId id="522" r:id="rId47"/>
    <p:sldId id="523" r:id="rId48"/>
    <p:sldId id="524" r:id="rId49"/>
    <p:sldId id="525" r:id="rId50"/>
    <p:sldId id="526" r:id="rId51"/>
    <p:sldId id="527" r:id="rId52"/>
    <p:sldId id="528" r:id="rId53"/>
    <p:sldId id="529" r:id="rId54"/>
    <p:sldId id="530" r:id="rId55"/>
    <p:sldId id="531" r:id="rId56"/>
    <p:sldId id="532" r:id="rId57"/>
    <p:sldId id="533" r:id="rId5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575" autoAdjust="0"/>
  </p:normalViewPr>
  <p:slideViewPr>
    <p:cSldViewPr>
      <p:cViewPr varScale="1">
        <p:scale>
          <a:sx n="68" d="100"/>
          <a:sy n="68" d="100"/>
        </p:scale>
        <p:origin x="-11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52A0-FEC6-4B7A-9307-CD8B904EB2D8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E49E4B-BD11-4F37-A7CE-CBE1403E8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52A0-FEC6-4B7A-9307-CD8B904EB2D8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9E4B-BD11-4F37-A7CE-CBE1403E8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52A0-FEC6-4B7A-9307-CD8B904EB2D8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9E4B-BD11-4F37-A7CE-CBE1403E8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0752A0-FEC6-4B7A-9307-CD8B904EB2D8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CE49E4B-BD11-4F37-A7CE-CBE1403E8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52A0-FEC6-4B7A-9307-CD8B904EB2D8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9E4B-BD11-4F37-A7CE-CBE1403E8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52A0-FEC6-4B7A-9307-CD8B904EB2D8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9E4B-BD11-4F37-A7CE-CBE1403E8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9E4B-BD11-4F37-A7CE-CBE1403E8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52A0-FEC6-4B7A-9307-CD8B904EB2D8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52A0-FEC6-4B7A-9307-CD8B904EB2D8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9E4B-BD11-4F37-A7CE-CBE1403E8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52A0-FEC6-4B7A-9307-CD8B904EB2D8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9E4B-BD11-4F37-A7CE-CBE1403E8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0752A0-FEC6-4B7A-9307-CD8B904EB2D8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E49E4B-BD11-4F37-A7CE-CBE1403E8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52A0-FEC6-4B7A-9307-CD8B904EB2D8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E49E4B-BD11-4F37-A7CE-CBE1403E8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00752A0-FEC6-4B7A-9307-CD8B904EB2D8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CE49E4B-BD11-4F37-A7CE-CBE1403E8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429132"/>
            <a:ext cx="8305800" cy="171451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StaroUspenskaya Ucs" pitchFamily="2" charset="0"/>
              </a:rPr>
              <a:t>Иконы Спасителя и </a:t>
            </a:r>
          </a:p>
          <a:p>
            <a:r>
              <a:rPr lang="ru-RU" sz="4400" b="1" dirty="0" smtClean="0">
                <a:solidFill>
                  <a:srgbClr val="0070C0"/>
                </a:solidFill>
                <a:latin typeface="StaroUspenskaya Ucs" pitchFamily="2" charset="0"/>
              </a:rPr>
              <a:t>Праздники</a:t>
            </a:r>
            <a:endParaRPr lang="ru-RU" sz="4400" b="1" dirty="0">
              <a:solidFill>
                <a:srgbClr val="0070C0"/>
              </a:solidFill>
              <a:latin typeface="StaroUspenskaya Ucs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428891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Irmologion Caps Ucs" pitchFamily="2" charset="0"/>
              </a:rPr>
              <a:t>Каталог Православного Издательства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Irmologion Caps Ucs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f99e56d82f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54175" y="0"/>
            <a:ext cx="5834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1838" y="0"/>
            <a:ext cx="5140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-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20913" y="0"/>
            <a:ext cx="47005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01800" y="0"/>
            <a:ext cx="57388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66813" y="0"/>
            <a:ext cx="68087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14438" y="0"/>
            <a:ext cx="67135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03463" y="0"/>
            <a:ext cx="45354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36713" y="0"/>
            <a:ext cx="58689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15_hire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11338" y="0"/>
            <a:ext cx="55197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38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62163" y="0"/>
            <a:ext cx="5019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ef07_cdda3ce6_X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8188" y="0"/>
            <a:ext cx="51260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3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04975" y="0"/>
            <a:ext cx="57340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15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47838" y="0"/>
            <a:ext cx="5648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31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78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03463" y="0"/>
            <a:ext cx="45354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34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82763" y="0"/>
            <a:ext cx="5578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574440_Golova_Hrist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46288" y="0"/>
            <a:ext cx="50498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4073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73225" y="0"/>
            <a:ext cx="57975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48954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438400" y="0"/>
            <a:ext cx="42656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577129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97063" y="0"/>
            <a:ext cx="5349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5823288-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5488" y="0"/>
            <a:ext cx="51514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e0a4_a6ceebe_X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kon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39950" y="0"/>
            <a:ext cx="48641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1-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8638" y="0"/>
            <a:ext cx="55467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in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16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-Raspyatie-Bo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62163" y="0"/>
            <a:ext cx="5019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as%20na%20tron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19313" y="0"/>
            <a:ext cx="49053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as_ram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58963" y="0"/>
            <a:ext cx="5426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asitel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84388" y="0"/>
            <a:ext cx="49752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asitel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25663" y="0"/>
            <a:ext cx="4892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bru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35163" y="0"/>
            <a:ext cx="5273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692b_5d342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m116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9250" y="0"/>
            <a:ext cx="8445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63ced0f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95500" y="0"/>
            <a:ext cx="4953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сподь Вседержитель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5488" y="0"/>
            <a:ext cx="5153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сподь Вседержитель 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58975" y="0"/>
            <a:ext cx="52260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сподь Вседержитель с 12 апостолами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54213" y="0"/>
            <a:ext cx="52355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исус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65263" y="0"/>
            <a:ext cx="6213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целение слепорожденного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9900" y="0"/>
            <a:ext cx="82026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чащение апостолов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65225" y="0"/>
            <a:ext cx="68119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аситель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89113" y="0"/>
            <a:ext cx="55641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h-00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90688" y="0"/>
            <a:ext cx="57626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024b_9dc08e3c_X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51125" y="0"/>
            <a:ext cx="38401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_66047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2313" y="0"/>
            <a:ext cx="51577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_66047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73050"/>
            <a:ext cx="9144000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biT2mmn9T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09725" y="0"/>
            <a:ext cx="59245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l_big_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36713" y="0"/>
            <a:ext cx="58705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bet50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60588" y="0"/>
            <a:ext cx="4822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ристос Пантократор 12 в.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05038" y="0"/>
            <a:ext cx="47323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ристос Сотир (Спаситель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76488" y="0"/>
            <a:ext cx="43894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ас - Андрей Рублёв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6600" y="0"/>
            <a:ext cx="5129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834f_2f5123b1_X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0725" y="0"/>
            <a:ext cx="51609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60538" y="0"/>
            <a:ext cx="56213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60613" y="0"/>
            <a:ext cx="44211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ffebca9019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36725" y="0"/>
            <a:ext cx="56689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143</TotalTime>
  <Words>7</Words>
  <Application>Microsoft Office PowerPoint</Application>
  <PresentationFormat>Экран (4:3)</PresentationFormat>
  <Paragraphs>3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Бумажная</vt:lpstr>
      <vt:lpstr>Каталог Православного Издательства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Каталог Православного Издательства</dc:title>
  <dc:creator>user</dc:creator>
  <cp:lastModifiedBy>user</cp:lastModifiedBy>
  <cp:revision>16</cp:revision>
  <dcterms:created xsi:type="dcterms:W3CDTF">2012-06-11T16:50:27Z</dcterms:created>
  <dcterms:modified xsi:type="dcterms:W3CDTF">2012-06-22T18:11:39Z</dcterms:modified>
</cp:coreProperties>
</file>