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89838" cy="107108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584" y="-96"/>
      </p:cViewPr>
      <p:guideLst>
        <p:guide orient="horz" pos="3373"/>
        <p:guide pos="23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238" y="3327312"/>
            <a:ext cx="6451362" cy="22958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8477" y="6069489"/>
            <a:ext cx="5312887" cy="2737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7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8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68398" y="428933"/>
            <a:ext cx="1416506" cy="91389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4926" y="428933"/>
            <a:ext cx="4126974" cy="91389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858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168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9545" y="6882724"/>
            <a:ext cx="6451362" cy="21272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9545" y="4539721"/>
            <a:ext cx="6451362" cy="234300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56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4927" y="2499204"/>
            <a:ext cx="2771081" cy="70686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12505" y="2499204"/>
            <a:ext cx="2772399" cy="70686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47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492" y="428931"/>
            <a:ext cx="6830854" cy="178514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493" y="2397548"/>
            <a:ext cx="3353497" cy="9991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9493" y="3396732"/>
            <a:ext cx="3353497" cy="6171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5533" y="2397548"/>
            <a:ext cx="3354814" cy="9991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55533" y="3396732"/>
            <a:ext cx="3354814" cy="6171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576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1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3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493" y="426451"/>
            <a:ext cx="2497004" cy="18148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7416" y="426453"/>
            <a:ext cx="4242930" cy="9141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493" y="2241349"/>
            <a:ext cx="2497004" cy="73265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20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7662" y="7497604"/>
            <a:ext cx="4553903" cy="8851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7662" y="957035"/>
            <a:ext cx="4553903" cy="64265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7662" y="8382739"/>
            <a:ext cx="4553903" cy="12570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6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492" y="428931"/>
            <a:ext cx="6830854" cy="1785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492" y="2499204"/>
            <a:ext cx="6830854" cy="70686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492" y="9927386"/>
            <a:ext cx="1770962" cy="5702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78326-F0ED-43CE-A830-BC7FD9434066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3196" y="9927386"/>
            <a:ext cx="2403449" cy="5702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39384" y="9927386"/>
            <a:ext cx="1770962" cy="5702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79EE8-845C-4A14-9800-8DCEE3700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24" y="-1"/>
            <a:ext cx="6374842" cy="92438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UserXP</dc:creator>
  <cp:lastModifiedBy>UserXP</cp:lastModifiedBy>
  <cp:revision>1</cp:revision>
  <dcterms:created xsi:type="dcterms:W3CDTF">2013-11-19T11:59:55Z</dcterms:created>
  <dcterms:modified xsi:type="dcterms:W3CDTF">2013-11-19T12:00:38Z</dcterms:modified>
</cp:coreProperties>
</file>