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notesMasterIdLst>
    <p:notesMasterId r:id="rId3"/>
  </p:notesMasterIdLst>
  <p:sldIdLst>
    <p:sldId id="256" r:id="rId2"/>
  </p:sldIdLst>
  <p:sldSz cx="9601200" cy="12801600" type="A3"/>
  <p:notesSz cx="10020300" cy="14449425"/>
  <p:defaultTextStyle>
    <a:defPPr>
      <a:defRPr lang="ru-RU"/>
    </a:defPPr>
    <a:lvl1pPr marL="0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03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006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009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013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016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019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022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025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35FD"/>
    <a:srgbClr val="FFFF99"/>
    <a:srgbClr val="F30DE3"/>
    <a:srgbClr val="FF66CC"/>
    <a:srgbClr val="23DDB1"/>
    <a:srgbClr val="08C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59" d="100"/>
          <a:sy n="59" d="100"/>
        </p:scale>
        <p:origin x="-3042" y="-90"/>
      </p:cViewPr>
      <p:guideLst>
        <p:guide orient="horz" pos="4032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342131" cy="722471"/>
          </a:xfrm>
          <a:prstGeom prst="rect">
            <a:avLst/>
          </a:prstGeom>
        </p:spPr>
        <p:txBody>
          <a:bodyPr vert="horz" lIns="139765" tIns="69882" rIns="139765" bIns="69882" rtlCol="0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851" y="2"/>
            <a:ext cx="4342131" cy="722471"/>
          </a:xfrm>
          <a:prstGeom prst="rect">
            <a:avLst/>
          </a:prstGeom>
        </p:spPr>
        <p:txBody>
          <a:bodyPr vert="horz" lIns="139765" tIns="69882" rIns="139765" bIns="69882" rtlCol="0"/>
          <a:lstStyle>
            <a:lvl1pPr algn="r">
              <a:defRPr sz="1700"/>
            </a:lvl1pPr>
          </a:lstStyle>
          <a:p>
            <a:fld id="{C332EB26-91B0-47A9-A119-383092AF3BF2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79738" y="1085850"/>
            <a:ext cx="4060825" cy="5414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9765" tIns="69882" rIns="139765" bIns="6988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2033" y="6863480"/>
            <a:ext cx="8016239" cy="6502241"/>
          </a:xfrm>
          <a:prstGeom prst="rect">
            <a:avLst/>
          </a:prstGeom>
        </p:spPr>
        <p:txBody>
          <a:bodyPr vert="horz" lIns="139765" tIns="69882" rIns="139765" bIns="6988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13724448"/>
            <a:ext cx="4342131" cy="722471"/>
          </a:xfrm>
          <a:prstGeom prst="rect">
            <a:avLst/>
          </a:prstGeom>
        </p:spPr>
        <p:txBody>
          <a:bodyPr vert="horz" lIns="139765" tIns="69882" rIns="139765" bIns="69882" rtlCol="0" anchor="b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851" y="13724448"/>
            <a:ext cx="4342131" cy="722471"/>
          </a:xfrm>
          <a:prstGeom prst="rect">
            <a:avLst/>
          </a:prstGeom>
        </p:spPr>
        <p:txBody>
          <a:bodyPr vert="horz" lIns="139765" tIns="69882" rIns="139765" bIns="69882" rtlCol="0" anchor="b"/>
          <a:lstStyle>
            <a:lvl1pPr algn="r">
              <a:defRPr sz="1700"/>
            </a:lvl1pPr>
          </a:lstStyle>
          <a:p>
            <a:fld id="{6EE34C97-1E9A-4850-8E44-54CC0EDAC9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499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0003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0006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0009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60013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016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019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022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025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79738" y="1085850"/>
            <a:ext cx="4060825" cy="54149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34C97-1E9A-4850-8E44-54CC0EDAC93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72822" y="273101"/>
            <a:ext cx="9255557" cy="4676851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87446" y="711202"/>
            <a:ext cx="8641080" cy="4124960"/>
          </a:xfrm>
        </p:spPr>
        <p:txBody>
          <a:bodyPr lIns="64008" rIns="320040" anchor="b">
            <a:normAutofit/>
          </a:bodyPr>
          <a:lstStyle>
            <a:lvl1pPr marL="0" algn="r">
              <a:defRPr sz="67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40280" y="5262880"/>
            <a:ext cx="6888246" cy="3271520"/>
          </a:xfrm>
        </p:spPr>
        <p:txBody>
          <a:bodyPr lIns="64008" rIns="345643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640080" indent="0" algn="ctr">
              <a:buNone/>
            </a:lvl2pPr>
            <a:lvl3pPr marL="1280160" indent="0" algn="ctr">
              <a:buNone/>
            </a:lvl3pPr>
            <a:lvl4pPr marL="1920240" indent="0" algn="ctr">
              <a:buNone/>
            </a:lvl4pPr>
            <a:lvl5pPr marL="2560320" indent="0" algn="ctr">
              <a:buNone/>
            </a:lvl5pPr>
            <a:lvl6pPr marL="3200400" indent="0" algn="ctr">
              <a:buNone/>
            </a:lvl6pPr>
            <a:lvl7pPr marL="3840480" indent="0" algn="ctr">
              <a:buNone/>
            </a:lvl7pPr>
            <a:lvl8pPr marL="4480560" indent="0" algn="ctr">
              <a:buNone/>
            </a:lvl8pPr>
            <a:lvl9pPr marL="512064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840730" y="12150141"/>
            <a:ext cx="3152394" cy="512064"/>
          </a:xfrm>
        </p:spPr>
        <p:txBody>
          <a:bodyPr vert="horz" rtlCol="0"/>
          <a:lstStyle>
            <a:extLst/>
          </a:lstStyle>
          <a:p>
            <a:fld id="{61A59E15-C58E-4756-8853-DE9BE14AA636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9070900" y="12150141"/>
            <a:ext cx="487502" cy="512064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8440962-2C01-4018-8910-36ED00142B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80210" y="12150141"/>
            <a:ext cx="4102837" cy="512064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A59E15-C58E-4756-8853-DE9BE14AA636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440962-2C01-4018-8910-36ED00142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60870" y="512658"/>
            <a:ext cx="2160270" cy="10922847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80060" y="512658"/>
            <a:ext cx="6320790" cy="10922847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A59E15-C58E-4756-8853-DE9BE14AA636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440962-2C01-4018-8910-36ED00142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7812" y="2659231"/>
            <a:ext cx="8401050" cy="17069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A59E15-C58E-4756-8853-DE9BE14AA636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440962-2C01-4018-8910-36ED00142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50134" y="6099251"/>
            <a:ext cx="7776972" cy="17069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8495" y="930029"/>
            <a:ext cx="8161020" cy="5097882"/>
          </a:xfrm>
        </p:spPr>
        <p:txBody>
          <a:bodyPr rIns="140818"/>
          <a:lstStyle>
            <a:lvl1pPr algn="r">
              <a:buNone/>
              <a:defRPr sz="56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8429" y="6137064"/>
            <a:ext cx="8161020" cy="2818129"/>
          </a:xfrm>
        </p:spPr>
        <p:txBody>
          <a:bodyPr rIns="179222" anchor="t"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840730" y="12158851"/>
            <a:ext cx="3152394" cy="512064"/>
          </a:xfrm>
        </p:spPr>
        <p:txBody>
          <a:bodyPr vert="horz" rtlCol="0"/>
          <a:lstStyle>
            <a:extLst/>
          </a:lstStyle>
          <a:p>
            <a:fld id="{61A59E15-C58E-4756-8853-DE9BE14AA636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9070900" y="12158851"/>
            <a:ext cx="487502" cy="512064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8440962-2C01-4018-8910-36ED00142B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80210" y="12158851"/>
            <a:ext cx="4102837" cy="512064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80060" y="3072384"/>
            <a:ext cx="4240530" cy="8449056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80610" y="3072384"/>
            <a:ext cx="4240530" cy="8449056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A59E15-C58E-4756-8853-DE9BE14AA636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073134" y="12160527"/>
            <a:ext cx="487502" cy="512064"/>
          </a:xfrm>
        </p:spPr>
        <p:txBody>
          <a:bodyPr/>
          <a:lstStyle>
            <a:extLst/>
          </a:lstStyle>
          <a:p>
            <a:fld id="{A8440962-2C01-4018-8910-36ED00142B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17812" y="2659231"/>
            <a:ext cx="8401050" cy="17069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47581" y="4041736"/>
            <a:ext cx="3936492" cy="17069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5040630" y="4041736"/>
            <a:ext cx="3936492" cy="17069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060" y="470303"/>
            <a:ext cx="8641080" cy="21336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>
            <a:noAutofit/>
          </a:bodyPr>
          <a:lstStyle>
            <a:lvl1pPr marL="128016" indent="0" algn="l">
              <a:spcBef>
                <a:spcPts val="0"/>
              </a:spcBef>
              <a:buNone/>
              <a:defRPr sz="3100" b="0" cap="all" baseline="0"/>
            </a:lvl1pPr>
            <a:lvl2pPr>
              <a:buNone/>
              <a:defRPr sz="2800" b="1"/>
            </a:lvl2pPr>
            <a:lvl3pPr>
              <a:buNone/>
              <a:defRPr sz="2500" b="1"/>
            </a:lvl3pPr>
            <a:lvl4pPr>
              <a:buNone/>
              <a:defRPr sz="2200" b="1"/>
            </a:lvl4pPr>
            <a:lvl5pPr>
              <a:buNone/>
              <a:defRPr sz="22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877277" y="2865544"/>
            <a:ext cx="4243864" cy="1194222"/>
          </a:xfrm>
        </p:spPr>
        <p:txBody>
          <a:bodyPr anchor="b">
            <a:noAutofit/>
          </a:bodyPr>
          <a:lstStyle>
            <a:lvl1pPr marL="128016" indent="0" algn="l">
              <a:spcBef>
                <a:spcPts val="0"/>
              </a:spcBef>
              <a:buNone/>
              <a:defRPr sz="3100" b="0" cap="all" baseline="0"/>
            </a:lvl1pPr>
            <a:lvl2pPr>
              <a:buNone/>
              <a:defRPr sz="2800" b="1"/>
            </a:lvl2pPr>
            <a:lvl3pPr>
              <a:buNone/>
              <a:defRPr sz="2500" b="1"/>
            </a:lvl3pPr>
            <a:lvl4pPr>
              <a:buNone/>
              <a:defRPr sz="2200" b="1"/>
            </a:lvl4pPr>
            <a:lvl5pPr>
              <a:buNone/>
              <a:defRPr sz="22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80060" y="4409441"/>
            <a:ext cx="4242197" cy="7357958"/>
          </a:xfrm>
        </p:spPr>
        <p:txBody>
          <a:bodyPr lIns="128016"/>
          <a:lstStyle>
            <a:lvl1pPr>
              <a:defRPr sz="31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877277" y="4409441"/>
            <a:ext cx="4243864" cy="7357958"/>
          </a:xfrm>
        </p:spPr>
        <p:txBody>
          <a:bodyPr/>
          <a:lstStyle>
            <a:lvl1pPr>
              <a:defRPr sz="31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A59E15-C58E-4756-8853-DE9BE14AA636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9073134" y="12160527"/>
            <a:ext cx="487502" cy="512064"/>
          </a:xfrm>
        </p:spPr>
        <p:txBody>
          <a:bodyPr/>
          <a:lstStyle>
            <a:extLst/>
          </a:lstStyle>
          <a:p>
            <a:fld id="{A8440962-2C01-4018-8910-36ED00142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060" y="472674"/>
            <a:ext cx="8641080" cy="21336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A59E15-C58E-4756-8853-DE9BE14AA636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440962-2C01-4018-8910-36ED00142B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17812" y="2659231"/>
            <a:ext cx="8401050" cy="17069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A59E15-C58E-4756-8853-DE9BE14AA636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440962-2C01-4018-8910-36ED00142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310430" y="1974291"/>
            <a:ext cx="3936492" cy="17069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1293" y="568960"/>
            <a:ext cx="4128516" cy="1422400"/>
          </a:xfrm>
        </p:spPr>
        <p:txBody>
          <a:bodyPr anchor="b"/>
          <a:lstStyle>
            <a:lvl1pPr marL="0" algn="r">
              <a:buNone/>
              <a:defRPr sz="28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211293" y="2067445"/>
            <a:ext cx="4128516" cy="199136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000"/>
            </a:lvl1pPr>
            <a:lvl2pPr>
              <a:buNone/>
              <a:defRPr sz="1700"/>
            </a:lvl2pPr>
            <a:lvl3pPr>
              <a:buNone/>
              <a:defRPr sz="1400"/>
            </a:lvl3pPr>
            <a:lvl4pPr>
              <a:buNone/>
              <a:defRPr sz="1300"/>
            </a:lvl4pPr>
            <a:lvl5pPr>
              <a:buNone/>
              <a:defRPr sz="13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40030" y="4124960"/>
            <a:ext cx="9099779" cy="7424928"/>
          </a:xfrm>
        </p:spPr>
        <p:txBody>
          <a:bodyPr/>
          <a:lstStyle>
            <a:lvl1pPr marL="409651">
              <a:defRPr sz="4500"/>
            </a:lvl1pPr>
            <a:lvl2pPr marL="832104">
              <a:defRPr sz="3900"/>
            </a:lvl2pPr>
            <a:lvl3pPr marL="1152144">
              <a:defRPr sz="3400"/>
            </a:lvl3pPr>
            <a:lvl4pPr marL="1472184">
              <a:defRPr sz="2800"/>
            </a:lvl4pPr>
            <a:lvl5pPr marL="1766621">
              <a:defRPr sz="2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840730" y="12158851"/>
            <a:ext cx="3152394" cy="512064"/>
          </a:xfrm>
        </p:spPr>
        <p:txBody>
          <a:bodyPr vert="horz" rtlCol="0"/>
          <a:lstStyle>
            <a:extLst/>
          </a:lstStyle>
          <a:p>
            <a:fld id="{61A59E15-C58E-4756-8853-DE9BE14AA636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9070900" y="12158851"/>
            <a:ext cx="487502" cy="512064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8440962-2C01-4018-8910-36ED00142B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80210" y="12158851"/>
            <a:ext cx="4102837" cy="512064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2465" y="8818880"/>
            <a:ext cx="5760720" cy="1240467"/>
          </a:xfrm>
        </p:spPr>
        <p:txBody>
          <a:bodyPr anchor="b"/>
          <a:lstStyle>
            <a:lvl1pPr marL="0" algn="r">
              <a:buNone/>
              <a:defRPr sz="28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192465" y="10059348"/>
            <a:ext cx="5760720" cy="1702876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20040" y="466413"/>
            <a:ext cx="8961120" cy="810768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45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840730" y="12150141"/>
            <a:ext cx="3152394" cy="512064"/>
          </a:xfrm>
        </p:spPr>
        <p:txBody>
          <a:bodyPr vert="horz" rtlCol="0"/>
          <a:lstStyle>
            <a:extLst/>
          </a:lstStyle>
          <a:p>
            <a:fld id="{61A59E15-C58E-4756-8853-DE9BE14AA636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9070900" y="12150141"/>
            <a:ext cx="487502" cy="512064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8440962-2C01-4018-8910-36ED00142B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80210" y="12150141"/>
            <a:ext cx="4102837" cy="512064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72822" y="274559"/>
            <a:ext cx="9251388" cy="12255398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360170" y="11948160"/>
            <a:ext cx="4422877" cy="512064"/>
          </a:xfrm>
          <a:prstGeom prst="rect">
            <a:avLst/>
          </a:prstGeom>
        </p:spPr>
        <p:txBody>
          <a:bodyPr lIns="128016" tIns="64008" rIns="128016" bIns="64008"/>
          <a:lstStyle>
            <a:lvl1pPr algn="r" eaLnBrk="1" latinLnBrk="0" hangingPunct="1">
              <a:defRPr kumimoji="0" sz="18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840730" y="11948160"/>
            <a:ext cx="3152394" cy="512064"/>
          </a:xfrm>
          <a:prstGeom prst="rect">
            <a:avLst/>
          </a:prstGeom>
        </p:spPr>
        <p:txBody>
          <a:bodyPr lIns="128016" tIns="64008" rIns="128016" bIns="64008"/>
          <a:lstStyle>
            <a:lvl1pPr algn="l" eaLnBrk="1" latinLnBrk="0" hangingPunct="1">
              <a:defRPr kumimoji="0" sz="18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1A59E15-C58E-4756-8853-DE9BE14AA636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9070900" y="12160527"/>
            <a:ext cx="487502" cy="512064"/>
          </a:xfrm>
          <a:prstGeom prst="rect">
            <a:avLst/>
          </a:prstGeom>
        </p:spPr>
        <p:txBody>
          <a:bodyPr lIns="128016" tIns="64008" rIns="128016" bIns="64008" anchor="ctr"/>
          <a:lstStyle>
            <a:lvl1pPr algn="r" eaLnBrk="1" latinLnBrk="0" hangingPunct="1">
              <a:defRPr kumimoji="0" sz="22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8440962-2C01-4018-8910-36ED00142B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80060" y="473267"/>
            <a:ext cx="8641080" cy="2133600"/>
          </a:xfrm>
          <a:prstGeom prst="rect">
            <a:avLst/>
          </a:prstGeom>
        </p:spPr>
        <p:txBody>
          <a:bodyPr lIns="128016" tIns="64008" rIns="128016" bIns="64008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80060" y="3072976"/>
            <a:ext cx="8641080" cy="8449056"/>
          </a:xfrm>
          <a:prstGeom prst="rect">
            <a:avLst/>
          </a:prstGeom>
        </p:spPr>
        <p:txBody>
          <a:bodyPr lIns="128016" tIns="64008" rIns="128016" bIns="64008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xStyles>
    <p:titleStyle>
      <a:lvl1pPr marL="76810" algn="r" rtl="0" eaLnBrk="1" latinLnBrk="0" hangingPunct="1">
        <a:spcBef>
          <a:spcPct val="0"/>
        </a:spcBef>
        <a:buNone/>
        <a:defRPr kumimoji="0" sz="64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08940" indent="-40894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896112" indent="-320040" algn="l" rtl="0" eaLnBrk="1" latinLnBrk="0" hangingPunct="1">
        <a:spcBef>
          <a:spcPts val="560"/>
        </a:spcBef>
        <a:buClr>
          <a:schemeClr val="accent2"/>
        </a:buClr>
        <a:buSzPct val="90000"/>
        <a:buFontTx/>
        <a:buChar char="•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152144" indent="-268834" algn="l" rtl="0" eaLnBrk="1" latinLnBrk="0" hangingPunct="1">
        <a:spcBef>
          <a:spcPts val="560"/>
        </a:spcBef>
        <a:buClr>
          <a:schemeClr val="accent3"/>
        </a:buClr>
        <a:buSzPct val="100000"/>
        <a:buFont typeface="Wingdings 2"/>
        <a:buChar char="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408176" indent="-256032" algn="l" rtl="0" eaLnBrk="1" latinLnBrk="0" hangingPunct="1">
        <a:spcBef>
          <a:spcPts val="560"/>
        </a:spcBef>
        <a:buClr>
          <a:schemeClr val="accent3"/>
        </a:buClr>
        <a:buSzPct val="100000"/>
        <a:buFont typeface="Wingdings 2"/>
        <a:buChar char="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664208" indent="-256032" algn="l" rtl="0" eaLnBrk="1" latinLnBrk="0" hangingPunct="1">
        <a:spcBef>
          <a:spcPts val="560"/>
        </a:spcBef>
        <a:buClr>
          <a:schemeClr val="accent3"/>
        </a:buClr>
        <a:buSzPct val="100000"/>
        <a:buFont typeface="Wingdings 2"/>
        <a:buChar char="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1920240" indent="-243230" algn="l" rtl="0" eaLnBrk="1" latinLnBrk="0" hangingPunct="1">
        <a:spcBef>
          <a:spcPts val="560"/>
        </a:spcBef>
        <a:buClr>
          <a:schemeClr val="accent4"/>
        </a:buClr>
        <a:buFont typeface="Wingdings 2"/>
        <a:buChar char=""/>
        <a:defRPr kumimoji="0" sz="25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176272" indent="-243230" algn="l" rtl="0" eaLnBrk="1" latinLnBrk="0" hangingPunct="1">
        <a:spcBef>
          <a:spcPts val="560"/>
        </a:spcBef>
        <a:buClr>
          <a:schemeClr val="accent4"/>
        </a:buClr>
        <a:buFont typeface="Wingdings 2"/>
        <a:buChar char=""/>
        <a:defRPr kumimoji="0" sz="2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32304" indent="-243230" algn="l" rtl="0" eaLnBrk="1" latinLnBrk="0" hangingPunct="1">
        <a:spcBef>
          <a:spcPts val="560"/>
        </a:spcBef>
        <a:buClr>
          <a:schemeClr val="accent4"/>
        </a:buClr>
        <a:buFont typeface="Wingdings 2"/>
        <a:buChar char=""/>
        <a:defRPr kumimoji="0" sz="2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688336" indent="-243230" algn="l" rtl="0" eaLnBrk="1" latinLnBrk="0" hangingPunct="1">
        <a:spcBef>
          <a:spcPts val="560"/>
        </a:spcBef>
        <a:buClr>
          <a:schemeClr val="accent4"/>
        </a:buClr>
        <a:buFont typeface="Wingdings 2"/>
        <a:buChar char=""/>
        <a:defRPr kumimoji="0" sz="22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43344" y="614322"/>
            <a:ext cx="5143536" cy="642942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19200" dirty="0" smtClean="0"/>
              <a:t> </a:t>
            </a:r>
            <a:r>
              <a:rPr lang="ru-RU" sz="20800" b="1" u="sng" dirty="0" smtClean="0">
                <a:latin typeface="CyrillicOld" pitchFamily="2" charset="0"/>
              </a:rPr>
              <a:t>16-24 Декабря</a:t>
            </a:r>
          </a:p>
          <a:p>
            <a:pPr algn="l"/>
            <a:r>
              <a:rPr lang="ru-RU" sz="20800" b="1" dirty="0" smtClean="0">
                <a:latin typeface="CyrillicOld" pitchFamily="2" charset="0"/>
              </a:rPr>
              <a:t>Икона с мощами Святой МАТРОНЫ МОСКОВСКОЙ  в ВЫКСЕ</a:t>
            </a:r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8568" y="257131"/>
            <a:ext cx="518066" cy="938706"/>
          </a:xfrm>
          <a:prstGeom prst="rect">
            <a:avLst/>
          </a:prstGeom>
          <a:noFill/>
        </p:spPr>
        <p:txBody>
          <a:bodyPr wrap="none" lIns="91428" tIns="45714" rIns="91428" bIns="4571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500" b="1" dirty="0" smtClean="0">
                <a:ln w="11430"/>
                <a:solidFill>
                  <a:srgbClr val="FF66CC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yrillicOld" pitchFamily="2" charset="0"/>
              </a:rPr>
              <a:t>  </a:t>
            </a:r>
            <a:endParaRPr lang="ru-RU" sz="5500" b="1" dirty="0">
              <a:ln w="9525">
                <a:solidFill>
                  <a:srgbClr val="FF66CC"/>
                </a:solidFill>
              </a:ln>
              <a:solidFill>
                <a:srgbClr val="FF66CC"/>
              </a:solidFill>
              <a:effectLst>
                <a:glow rad="101600">
                  <a:srgbClr val="0070C0">
                    <a:alpha val="40000"/>
                  </a:srgb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yrillicOld" pitchFamily="2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57203" y="9472633"/>
            <a:ext cx="8643998" cy="938706"/>
          </a:xfrm>
          <a:prstGeom prst="rect">
            <a:avLst/>
          </a:prstGeom>
          <a:noFill/>
          <a:ln>
            <a:noFill/>
          </a:ln>
        </p:spPr>
        <p:txBody>
          <a:bodyPr wrap="square" lIns="91428" tIns="45714" rIns="91428" bIns="45714">
            <a:spAutoFit/>
          </a:bodyPr>
          <a:lstStyle/>
          <a:p>
            <a:pPr algn="ctr"/>
            <a:r>
              <a:rPr lang="ru-RU" sz="5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55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pic>
        <p:nvPicPr>
          <p:cNvPr id="16" name="Рисунок 15" descr="10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07" y="471446"/>
            <a:ext cx="3938481" cy="464347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8" name="TextBox 17"/>
          <p:cNvSpPr txBox="1"/>
          <p:nvPr/>
        </p:nvSpPr>
        <p:spPr>
          <a:xfrm>
            <a:off x="228568" y="4972040"/>
            <a:ext cx="9144064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gradFill flip="none" rotWithShape="1">
                  <a:gsLst>
                    <a:gs pos="0">
                      <a:srgbClr val="FFFF00">
                        <a:tint val="66000"/>
                        <a:satMod val="160000"/>
                      </a:srgbClr>
                    </a:gs>
                    <a:gs pos="50000">
                      <a:srgbClr val="FFFF00">
                        <a:tint val="44500"/>
                        <a:satMod val="160000"/>
                      </a:srgbClr>
                    </a:gs>
                    <a:gs pos="100000">
                      <a:srgbClr val="FFFF00">
                        <a:tint val="23500"/>
                        <a:satMod val="160000"/>
                      </a:srgbClr>
                    </a:gs>
                  </a:gsLst>
                  <a:lin ang="54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000" b="1" dirty="0" smtClean="0">
                <a:gradFill flip="none" rotWithShape="1">
                  <a:gsLst>
                    <a:gs pos="0">
                      <a:srgbClr val="FFFF00">
                        <a:tint val="66000"/>
                        <a:satMod val="160000"/>
                      </a:srgbClr>
                    </a:gs>
                    <a:gs pos="50000">
                      <a:srgbClr val="FFFF00">
                        <a:tint val="44500"/>
                        <a:satMod val="160000"/>
                      </a:srgbClr>
                    </a:gs>
                    <a:gs pos="100000">
                      <a:srgbClr val="FFFF00">
                        <a:tint val="23500"/>
                        <a:satMod val="160000"/>
                      </a:srgbClr>
                    </a:gs>
                  </a:gsLst>
                  <a:lin ang="54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3000" dirty="0" smtClean="0">
                <a:gradFill flip="none" rotWithShape="1">
                  <a:gsLst>
                    <a:gs pos="0">
                      <a:srgbClr val="FFFF00">
                        <a:tint val="66000"/>
                        <a:satMod val="160000"/>
                      </a:srgbClr>
                    </a:gs>
                    <a:gs pos="50000">
                      <a:srgbClr val="FFFF00">
                        <a:tint val="44500"/>
                        <a:satMod val="160000"/>
                      </a:srgbClr>
                    </a:gs>
                    <a:gs pos="100000">
                      <a:srgbClr val="FFFF00">
                        <a:tint val="23500"/>
                        <a:satMod val="160000"/>
                      </a:srgbClr>
                    </a:gs>
                  </a:gsLst>
                  <a:lin ang="54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3000" b="1" dirty="0" smtClean="0">
                <a:gradFill flip="none" rotWithShape="1">
                  <a:gsLst>
                    <a:gs pos="0">
                      <a:srgbClr val="FFFF00">
                        <a:tint val="66000"/>
                        <a:satMod val="160000"/>
                      </a:srgbClr>
                    </a:gs>
                    <a:gs pos="50000">
                      <a:srgbClr val="FFFF00">
                        <a:tint val="44500"/>
                        <a:satMod val="160000"/>
                      </a:srgbClr>
                    </a:gs>
                    <a:gs pos="100000">
                      <a:srgbClr val="FFFF00">
                        <a:tint val="23500"/>
                        <a:satMod val="160000"/>
                      </a:srgbClr>
                    </a:gs>
                  </a:gsLst>
                  <a:lin ang="54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ru-RU" sz="3000" dirty="0" smtClean="0">
                <a:gradFill flip="none" rotWithShape="1">
                  <a:gsLst>
                    <a:gs pos="0">
                      <a:srgbClr val="FFFF00">
                        <a:tint val="66000"/>
                        <a:satMod val="160000"/>
                      </a:srgbClr>
                    </a:gs>
                    <a:gs pos="50000">
                      <a:srgbClr val="FFFF00">
                        <a:tint val="44500"/>
                        <a:satMod val="160000"/>
                      </a:srgbClr>
                    </a:gs>
                    <a:gs pos="100000">
                      <a:srgbClr val="FFFF00">
                        <a:tint val="23500"/>
                        <a:satMod val="160000"/>
                      </a:srgbClr>
                    </a:gs>
                  </a:gsLst>
                  <a:lin ang="54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 декабря в Выксе</a:t>
            </a:r>
          </a:p>
          <a:p>
            <a:pPr algn="ctr"/>
            <a:r>
              <a:rPr lang="en-US" sz="3000" dirty="0" smtClean="0">
                <a:gradFill flip="none" rotWithShape="1">
                  <a:gsLst>
                    <a:gs pos="0">
                      <a:srgbClr val="FFFF00">
                        <a:tint val="66000"/>
                        <a:satMod val="160000"/>
                      </a:srgbClr>
                    </a:gs>
                    <a:gs pos="50000">
                      <a:srgbClr val="FFFF00">
                        <a:tint val="44500"/>
                        <a:satMod val="160000"/>
                      </a:srgbClr>
                    </a:gs>
                    <a:gs pos="100000">
                      <a:srgbClr val="FFFF00">
                        <a:tint val="23500"/>
                        <a:satMod val="160000"/>
                      </a:srgbClr>
                    </a:gs>
                  </a:gsLst>
                  <a:lin ang="54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gradFill flip="none" rotWithShape="1">
                  <a:gsLst>
                    <a:gs pos="0">
                      <a:srgbClr val="FFFF00">
                        <a:tint val="66000"/>
                        <a:satMod val="160000"/>
                      </a:srgbClr>
                    </a:gs>
                    <a:gs pos="50000">
                      <a:srgbClr val="FFFF00">
                        <a:tint val="44500"/>
                        <a:satMod val="160000"/>
                      </a:srgbClr>
                    </a:gs>
                    <a:gs pos="100000">
                      <a:srgbClr val="FFFF00">
                        <a:tint val="23500"/>
                        <a:satMod val="160000"/>
                      </a:srgbClr>
                    </a:gs>
                  </a:gsLst>
                  <a:lin ang="54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для молитвенного поклонения  будет пребывать  икона с частицей мощей святой праведной </a:t>
            </a:r>
            <a:r>
              <a:rPr lang="ru-RU" sz="3000" b="1" dirty="0" smtClean="0">
                <a:gradFill flip="none" rotWithShape="1">
                  <a:gsLst>
                    <a:gs pos="0">
                      <a:srgbClr val="FFFF00">
                        <a:tint val="66000"/>
                        <a:satMod val="160000"/>
                      </a:srgbClr>
                    </a:gs>
                    <a:gs pos="50000">
                      <a:srgbClr val="FFFF00">
                        <a:tint val="44500"/>
                        <a:satMod val="160000"/>
                      </a:srgbClr>
                    </a:gs>
                    <a:gs pos="100000">
                      <a:srgbClr val="FFFF00">
                        <a:tint val="23500"/>
                        <a:satMod val="160000"/>
                      </a:srgbClr>
                    </a:gs>
                  </a:gsLst>
                  <a:lin ang="54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МАТРОНЫ Московской.</a:t>
            </a:r>
            <a:r>
              <a:rPr lang="ru-RU" sz="3000" dirty="0" smtClean="0">
                <a:gradFill flip="none" rotWithShape="1">
                  <a:gsLst>
                    <a:gs pos="0">
                      <a:srgbClr val="FFFF00">
                        <a:tint val="66000"/>
                        <a:satMod val="160000"/>
                      </a:srgbClr>
                    </a:gs>
                    <a:gs pos="50000">
                      <a:srgbClr val="FFFF00">
                        <a:tint val="44500"/>
                        <a:satMod val="160000"/>
                      </a:srgbClr>
                    </a:gs>
                    <a:gs pos="100000">
                      <a:srgbClr val="FFFF00">
                        <a:tint val="23500"/>
                        <a:satMod val="160000"/>
                      </a:srgbClr>
                    </a:gs>
                  </a:gsLst>
                  <a:lin ang="54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 Икона будет находиться в  городском Кафедральном Соборе </a:t>
            </a:r>
          </a:p>
          <a:p>
            <a:pPr algn="ctr"/>
            <a:r>
              <a:rPr lang="ru-RU" sz="3000" dirty="0" smtClean="0">
                <a:gradFill flip="none" rotWithShape="1">
                  <a:gsLst>
                    <a:gs pos="0">
                      <a:srgbClr val="FFFF00">
                        <a:tint val="66000"/>
                        <a:satMod val="160000"/>
                      </a:srgbClr>
                    </a:gs>
                    <a:gs pos="50000">
                      <a:srgbClr val="FFFF00">
                        <a:tint val="44500"/>
                        <a:satMod val="160000"/>
                      </a:srgbClr>
                    </a:gs>
                    <a:gs pos="100000">
                      <a:srgbClr val="FFFF00">
                        <a:tint val="23500"/>
                        <a:satMod val="160000"/>
                      </a:srgbClr>
                    </a:gs>
                  </a:gsLst>
                  <a:lin ang="54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Рождества Христова (Большая церковь).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0012" y="7900998"/>
            <a:ext cx="9001188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Торжественная встреча  Иконы с Крестным ходом до Кафедрального Собора  состоится  </a:t>
            </a:r>
            <a:r>
              <a:rPr lang="ru-RU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16 декабря в 12.00ч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на площади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Баташевых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районе здания  </a:t>
            </a:r>
            <a:r>
              <a:rPr lang="ru-RU" dirty="0" smtClean="0"/>
              <a:t>ОМВД России по </a:t>
            </a:r>
            <a:r>
              <a:rPr lang="ru-RU" b="1" dirty="0" err="1" smtClean="0"/>
              <a:t>Выксунскому</a:t>
            </a:r>
            <a:r>
              <a:rPr lang="ru-RU" smtClean="0"/>
              <a:t> району.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Ежедневно в 08.00 и 13.00 ч. перед Иконой будет совершаться  молебны с акафистом</a:t>
            </a:r>
            <a:endParaRPr lang="ru-RU" sz="3000" b="1" i="1" dirty="0">
              <a:blipFill>
                <a:blip r:embed="rId4"/>
                <a:tile tx="0" ty="0" sx="100000" sy="100000" flip="none" algn="tl"/>
              </a:blip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4320" y="10472766"/>
            <a:ext cx="88583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dirty="0" smtClean="0">
              <a:solidFill>
                <a:srgbClr val="002060"/>
              </a:solidFill>
            </a:endParaRP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ХРАМ ОТКРЫТ ЕЖЕДНЕВНО с 07.00 до 20.00 ч.</a:t>
            </a:r>
          </a:p>
          <a:p>
            <a:pPr algn="ctr"/>
            <a:r>
              <a:rPr lang="ru-RU" sz="2600" dirty="0" smtClean="0">
                <a:solidFill>
                  <a:srgbClr val="FFFF00"/>
                </a:solidFill>
              </a:rPr>
              <a:t>Приглашаем жителей и гостей города</a:t>
            </a:r>
          </a:p>
          <a:p>
            <a:pPr algn="ctr"/>
            <a:r>
              <a:rPr lang="ru-RU" sz="2600" dirty="0" smtClean="0">
                <a:solidFill>
                  <a:srgbClr val="FFFF00"/>
                </a:solidFill>
              </a:rPr>
              <a:t> посетить эту великую святыню и вознести свои молитвы перед иконой святой блаженной Матроны Московской.</a:t>
            </a:r>
            <a:endParaRPr lang="ru-RU" sz="2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1102</TotalTime>
  <Words>103</Words>
  <Application>Microsoft Office PowerPoint</Application>
  <PresentationFormat>A3 (297x420 мм)</PresentationFormat>
  <Paragraphs>15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Литейная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kult</dc:creator>
  <cp:lastModifiedBy>Designer</cp:lastModifiedBy>
  <cp:revision>59</cp:revision>
  <dcterms:created xsi:type="dcterms:W3CDTF">2013-10-28T07:10:11Z</dcterms:created>
  <dcterms:modified xsi:type="dcterms:W3CDTF">2013-12-04T04:21:01Z</dcterms:modified>
</cp:coreProperties>
</file>