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6413" cy="97139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89C5-DDBA-4772-BDF9-AE5892A4CB40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D866-80D7-4437-BE56-F362CF252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89C5-DDBA-4772-BDF9-AE5892A4CB40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D866-80D7-4437-BE56-F362CF252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89C5-DDBA-4772-BDF9-AE5892A4CB40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D866-80D7-4437-BE56-F362CF252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89C5-DDBA-4772-BDF9-AE5892A4CB40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D866-80D7-4437-BE56-F362CF252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89C5-DDBA-4772-BDF9-AE5892A4CB40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D866-80D7-4437-BE56-F362CF252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89C5-DDBA-4772-BDF9-AE5892A4CB40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D866-80D7-4437-BE56-F362CF252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89C5-DDBA-4772-BDF9-AE5892A4CB40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D866-80D7-4437-BE56-F362CF252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89C5-DDBA-4772-BDF9-AE5892A4CB40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D866-80D7-4437-BE56-F362CF252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89C5-DDBA-4772-BDF9-AE5892A4CB40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D866-80D7-4437-BE56-F362CF252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89C5-DDBA-4772-BDF9-AE5892A4CB40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D866-80D7-4437-BE56-F362CF252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089C5-DDBA-4772-BDF9-AE5892A4CB40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5D866-80D7-4437-BE56-F362CF25209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089C5-DDBA-4772-BDF9-AE5892A4CB40}" type="datetimeFigureOut">
              <a:rPr lang="ru-RU" smtClean="0"/>
              <a:t>27.03.2012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5D866-80D7-4437-BE56-F362CF25209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3050"/>
            <a:ext cx="4286280" cy="1512876"/>
          </a:xfrm>
        </p:spPr>
        <p:txBody>
          <a:bodyPr anchor="t">
            <a:noAutofit/>
          </a:bodyPr>
          <a:lstStyle/>
          <a:p>
            <a:pPr algn="ctr"/>
            <a:r>
              <a:rPr lang="ru-RU" sz="2400" i="1" dirty="0" err="1" smtClean="0">
                <a:solidFill>
                  <a:srgbClr val="FF0000"/>
                </a:solidFill>
              </a:rPr>
              <a:t>Русанов</a:t>
            </a:r>
            <a:r>
              <a:rPr lang="ru-RU" sz="2400" i="1" dirty="0" smtClean="0">
                <a:solidFill>
                  <a:srgbClr val="FF0000"/>
                </a:solidFill>
              </a:rPr>
              <a:t> Артём – сирота.</a:t>
            </a:r>
            <a:br>
              <a:rPr lang="ru-RU" sz="2400" i="1" dirty="0" smtClean="0">
                <a:solidFill>
                  <a:srgbClr val="FF0000"/>
                </a:solidFill>
              </a:rPr>
            </a:br>
            <a:r>
              <a:rPr lang="ru-RU" sz="2400" i="1" dirty="0" smtClean="0">
                <a:solidFill>
                  <a:srgbClr val="FF0000"/>
                </a:solidFill>
              </a:rPr>
              <a:t>Родился – 15 февраля 2003 г.</a:t>
            </a:r>
            <a:endParaRPr lang="ru-RU" sz="2400" i="1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Артем изменен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9190" y="428604"/>
            <a:ext cx="3904371" cy="585311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1214422"/>
            <a:ext cx="4429156" cy="5286412"/>
          </a:xfrm>
        </p:spPr>
        <p:txBody>
          <a:bodyPr>
            <a:normAutofit fontScale="92500" lnSpcReduction="10000"/>
          </a:bodyPr>
          <a:lstStyle/>
          <a:p>
            <a:r>
              <a:rPr lang="ru-RU" sz="2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Переболел плевритом. 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 настоящее время – здоров. Находится в детском санатории. </a:t>
            </a:r>
          </a:p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  Посещает воскресную школу при храме во имя св. прав. Иоанна </a:t>
            </a:r>
            <a:r>
              <a:rPr lang="ru-RU" sz="2000" b="1" dirty="0" err="1" smtClean="0">
                <a:latin typeface="Arial" pitchFamily="34" charset="0"/>
                <a:cs typeface="Arial" pitchFamily="34" charset="0"/>
              </a:rPr>
              <a:t>Кронштадтского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. Активно участвует в проведении всех православных праздников.</a:t>
            </a:r>
          </a:p>
          <a:p>
            <a:r>
              <a:rPr lang="ru-RU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   Хорошо учится в общеобразовательной школе – </a:t>
            </a:r>
          </a:p>
          <a:p>
            <a:r>
              <a:rPr lang="ru-RU" sz="2000" b="1" dirty="0" smtClean="0">
                <a:latin typeface="Arial" pitchFamily="34" charset="0"/>
                <a:cs typeface="Arial" pitchFamily="34" charset="0"/>
              </a:rPr>
              <a:t>2 класс.</a:t>
            </a:r>
          </a:p>
          <a:p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Артёмка очень надеется обрести приёмных родителей.</a:t>
            </a:r>
          </a:p>
          <a:p>
            <a:endParaRPr lang="ru-RU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800" b="1" i="1" dirty="0" smtClean="0">
                <a:latin typeface="Arial" pitchFamily="34" charset="0"/>
                <a:cs typeface="Arial" pitchFamily="34" charset="0"/>
              </a:rPr>
              <a:t>Контактный тел: 098-23-21-644 (Любовь Сергеевна)</a:t>
            </a:r>
          </a:p>
          <a:p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68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Русанов Артём – сирота. Родился – 15 февраля 2003 г.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2012-03-27T06:58:49Z</dcterms:created>
  <dcterms:modified xsi:type="dcterms:W3CDTF">2012-03-27T07:14:11Z</dcterms:modified>
</cp:coreProperties>
</file>