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7" r:id="rId2"/>
    <p:sldId id="299" r:id="rId3"/>
    <p:sldId id="297" r:id="rId4"/>
    <p:sldId id="300" r:id="rId5"/>
    <p:sldId id="301" r:id="rId6"/>
    <p:sldId id="268" r:id="rId7"/>
    <p:sldId id="269" r:id="rId8"/>
    <p:sldId id="270" r:id="rId9"/>
    <p:sldId id="272" r:id="rId10"/>
    <p:sldId id="302" r:id="rId11"/>
    <p:sldId id="292" r:id="rId12"/>
    <p:sldId id="303" r:id="rId13"/>
    <p:sldId id="293" r:id="rId1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0" autoAdjust="0"/>
  </p:normalViewPr>
  <p:slideViewPr>
    <p:cSldViewPr>
      <p:cViewPr varScale="1">
        <p:scale>
          <a:sx n="70" d="100"/>
          <a:sy n="70" d="100"/>
        </p:scale>
        <p:origin x="111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1"/>
            </a:gs>
            <a:gs pos="100000">
              <a:srgbClr val="32324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9AA3B991-7CFE-43FE-A29F-F29C1F3E14A5}"/>
              </a:ext>
            </a:extLst>
          </p:cNvPr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>
              <a:extLst>
                <a:ext uri="{FF2B5EF4-FFF2-40B4-BE49-F238E27FC236}">
                  <a16:creationId xmlns="" xmlns:a16="http://schemas.microsoft.com/office/drawing/2014/main" id="{E4C6F8F7-88EA-4466-BED5-21FD0322E19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="" xmlns:a16="http://schemas.microsoft.com/office/drawing/2014/main" id="{D9BB8ECC-F574-4DB2-B721-240AB00809B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7" name="Rectangle 5">
              <a:extLst>
                <a:ext uri="{FF2B5EF4-FFF2-40B4-BE49-F238E27FC236}">
                  <a16:creationId xmlns="" xmlns:a16="http://schemas.microsoft.com/office/drawing/2014/main" id="{BD454EFB-72C1-478B-82ED-0AAADDB0EF8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8" name="Rectangle 6">
              <a:extLst>
                <a:ext uri="{FF2B5EF4-FFF2-40B4-BE49-F238E27FC236}">
                  <a16:creationId xmlns="" xmlns:a16="http://schemas.microsoft.com/office/drawing/2014/main" id="{E61E3897-88BC-4047-95F0-387EACFA916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9" name="Rectangle 7">
              <a:extLst>
                <a:ext uri="{FF2B5EF4-FFF2-40B4-BE49-F238E27FC236}">
                  <a16:creationId xmlns="" xmlns:a16="http://schemas.microsoft.com/office/drawing/2014/main" id="{284ECC2C-E960-4E61-B589-5B095EF156C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0" name="Rectangle 8">
              <a:extLst>
                <a:ext uri="{FF2B5EF4-FFF2-40B4-BE49-F238E27FC236}">
                  <a16:creationId xmlns="" xmlns:a16="http://schemas.microsoft.com/office/drawing/2014/main" id="{94FF8A06-C772-45AA-BE3B-E2A9E8F14B8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1" name="Rectangle 9">
              <a:extLst>
                <a:ext uri="{FF2B5EF4-FFF2-40B4-BE49-F238E27FC236}">
                  <a16:creationId xmlns="" xmlns:a16="http://schemas.microsoft.com/office/drawing/2014/main" id="{66F1D58B-DFE4-4BF2-A12F-CDB7977B47E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C5F70E7-BD51-47FE-9982-1F39DC71455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="" xmlns:a16="http://schemas.microsoft.com/office/drawing/2014/main" id="{970DB816-DD0A-4CA9-AE78-7EAA88E7638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="" xmlns:a16="http://schemas.microsoft.com/office/drawing/2014/main" id="{2F8AB8D8-A048-4EB7-9B83-164CF374492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="" xmlns:a16="http://schemas.microsoft.com/office/drawing/2014/main" id="{1521F8DE-BB8C-4534-B353-C4A4C28F0F8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="" xmlns:a16="http://schemas.microsoft.com/office/drawing/2014/main" id="{02E51132-4913-4812-BB88-2C8FC7BF3EC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="" xmlns:a16="http://schemas.microsoft.com/office/drawing/2014/main" id="{AB2AD09D-9F7F-4A88-95CD-F6D999A554D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="" xmlns:a16="http://schemas.microsoft.com/office/drawing/2014/main" id="{463BFC99-F17B-423E-8299-1AD9D286633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="" xmlns:a16="http://schemas.microsoft.com/office/drawing/2014/main" id="{37E6C802-DB48-4584-9EA9-FDB812C51AF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0" name="Rectangle 18">
              <a:extLst>
                <a:ext uri="{FF2B5EF4-FFF2-40B4-BE49-F238E27FC236}">
                  <a16:creationId xmlns="" xmlns:a16="http://schemas.microsoft.com/office/drawing/2014/main" id="{7054B2BB-AAB5-426D-A745-B563F43CF3D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39991575" flipH="1" flipV="1">
              <a:off x="5371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="" xmlns:a16="http://schemas.microsoft.com/office/drawing/2014/main" id="{5B973263-24C9-4A53-970E-8C73D2C412A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2" name="Rectangle 20">
              <a:extLst>
                <a:ext uri="{FF2B5EF4-FFF2-40B4-BE49-F238E27FC236}">
                  <a16:creationId xmlns="" xmlns:a16="http://schemas.microsoft.com/office/drawing/2014/main" id="{BEAF2C9E-8D92-4366-AF21-FA586828BFC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3" name="Rectangle 21">
              <a:extLst>
                <a:ext uri="{FF2B5EF4-FFF2-40B4-BE49-F238E27FC236}">
                  <a16:creationId xmlns="" xmlns:a16="http://schemas.microsoft.com/office/drawing/2014/main" id="{4BE58941-82D6-40A2-854D-0FEE705C620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4" name="Rectangle 22">
              <a:extLst>
                <a:ext uri="{FF2B5EF4-FFF2-40B4-BE49-F238E27FC236}">
                  <a16:creationId xmlns="" xmlns:a16="http://schemas.microsoft.com/office/drawing/2014/main" id="{DF53EDEA-A9A6-429F-9BBA-2BB85E74294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5" name="Rectangle 23">
              <a:extLst>
                <a:ext uri="{FF2B5EF4-FFF2-40B4-BE49-F238E27FC236}">
                  <a16:creationId xmlns="" xmlns:a16="http://schemas.microsoft.com/office/drawing/2014/main" id="{8022A0BC-8CF0-4DE0-A8FA-95C256D83A0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="" xmlns:a16="http://schemas.microsoft.com/office/drawing/2014/main" id="{45ADDA5A-389D-4072-8B1A-D9B4327245D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7" name="Rectangle 25">
              <a:extLst>
                <a:ext uri="{FF2B5EF4-FFF2-40B4-BE49-F238E27FC236}">
                  <a16:creationId xmlns="" xmlns:a16="http://schemas.microsoft.com/office/drawing/2014/main" id="{D8D297AB-3D5F-40A3-AD51-A8CFDCF6CDA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8" name="Rectangle 26">
              <a:extLst>
                <a:ext uri="{FF2B5EF4-FFF2-40B4-BE49-F238E27FC236}">
                  <a16:creationId xmlns="" xmlns:a16="http://schemas.microsoft.com/office/drawing/2014/main" id="{A570F2B6-271B-4925-AB65-ED2C7DB2311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="" xmlns:a16="http://schemas.microsoft.com/office/drawing/2014/main" id="{B2E8B41E-9B2A-48BF-8B94-A36D3F778D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="" xmlns:a16="http://schemas.microsoft.com/office/drawing/2014/main" id="{459B368F-E7EF-4D26-AB92-BF1B5377798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="" xmlns:a16="http://schemas.microsoft.com/office/drawing/2014/main" id="{A6937BBE-0182-4553-A08A-E7D4E926A47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32" name="Rectangle 30">
              <a:extLst>
                <a:ext uri="{FF2B5EF4-FFF2-40B4-BE49-F238E27FC236}">
                  <a16:creationId xmlns="" xmlns:a16="http://schemas.microsoft.com/office/drawing/2014/main" id="{EC1261CD-4A09-44FD-8C93-6CAA4932924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33" name="Rectangle 31">
              <a:extLst>
                <a:ext uri="{FF2B5EF4-FFF2-40B4-BE49-F238E27FC236}">
                  <a16:creationId xmlns="" xmlns:a16="http://schemas.microsoft.com/office/drawing/2014/main" id="{7D9E4CDE-CD88-41B8-86AB-20F33510A7F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34" name="Rectangle 32">
              <a:extLst>
                <a:ext uri="{FF2B5EF4-FFF2-40B4-BE49-F238E27FC236}">
                  <a16:creationId xmlns="" xmlns:a16="http://schemas.microsoft.com/office/drawing/2014/main" id="{4CD01C85-87B8-478F-AE37-5413736A260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35" name="Rectangle 33">
              <a:extLst>
                <a:ext uri="{FF2B5EF4-FFF2-40B4-BE49-F238E27FC236}">
                  <a16:creationId xmlns="" xmlns:a16="http://schemas.microsoft.com/office/drawing/2014/main" id="{27B86A3C-F3B9-4FCA-BEF0-E5D40678D31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36" name="Rectangle 34">
              <a:extLst>
                <a:ext uri="{FF2B5EF4-FFF2-40B4-BE49-F238E27FC236}">
                  <a16:creationId xmlns="" xmlns:a16="http://schemas.microsoft.com/office/drawing/2014/main" id="{5573A0C8-D750-4D45-A9E3-4C44EF9B2F5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/>
            </a:p>
          </p:txBody>
        </p:sp>
        <p:sp>
          <p:nvSpPr>
            <p:cNvPr id="37" name="Oval 35">
              <a:extLst>
                <a:ext uri="{FF2B5EF4-FFF2-40B4-BE49-F238E27FC236}">
                  <a16:creationId xmlns="" xmlns:a16="http://schemas.microsoft.com/office/drawing/2014/main" id="{6A0126BB-A2A9-4504-9460-17EE859E430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8" name="Oval 36">
              <a:extLst>
                <a:ext uri="{FF2B5EF4-FFF2-40B4-BE49-F238E27FC236}">
                  <a16:creationId xmlns="" xmlns:a16="http://schemas.microsoft.com/office/drawing/2014/main" id="{F92384C7-9392-4885-9F76-AFE04A313DD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9" name="Oval 37">
              <a:extLst>
                <a:ext uri="{FF2B5EF4-FFF2-40B4-BE49-F238E27FC236}">
                  <a16:creationId xmlns="" xmlns:a16="http://schemas.microsoft.com/office/drawing/2014/main" id="{72FA2041-C953-468B-9A27-5053BD1F9E6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0" name="Oval 38">
              <a:extLst>
                <a:ext uri="{FF2B5EF4-FFF2-40B4-BE49-F238E27FC236}">
                  <a16:creationId xmlns="" xmlns:a16="http://schemas.microsoft.com/office/drawing/2014/main" id="{70B88803-F9D5-4682-AA9D-EA427F90F30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1" name="Oval 39">
              <a:extLst>
                <a:ext uri="{FF2B5EF4-FFF2-40B4-BE49-F238E27FC236}">
                  <a16:creationId xmlns="" xmlns:a16="http://schemas.microsoft.com/office/drawing/2014/main" id="{D2486595-BB7D-44EF-A769-C176C9953C7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2" name="Oval 40">
              <a:extLst>
                <a:ext uri="{FF2B5EF4-FFF2-40B4-BE49-F238E27FC236}">
                  <a16:creationId xmlns="" xmlns:a16="http://schemas.microsoft.com/office/drawing/2014/main" id="{95324AEA-559C-4F43-A627-8DDE6E6CE49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3" name="Oval 41">
              <a:extLst>
                <a:ext uri="{FF2B5EF4-FFF2-40B4-BE49-F238E27FC236}">
                  <a16:creationId xmlns="" xmlns:a16="http://schemas.microsoft.com/office/drawing/2014/main" id="{F5D7766C-DB3F-4DAA-9487-6ECD4F8C08D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4" name="Oval 42">
              <a:extLst>
                <a:ext uri="{FF2B5EF4-FFF2-40B4-BE49-F238E27FC236}">
                  <a16:creationId xmlns="" xmlns:a16="http://schemas.microsoft.com/office/drawing/2014/main" id="{BF6CCC53-89E1-479B-8772-0A3550B3080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5" name="Oval 43">
              <a:extLst>
                <a:ext uri="{FF2B5EF4-FFF2-40B4-BE49-F238E27FC236}">
                  <a16:creationId xmlns="" xmlns:a16="http://schemas.microsoft.com/office/drawing/2014/main" id="{946F476A-6CD1-49A8-8899-FB9BB43EE4F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6" name="Oval 44">
              <a:extLst>
                <a:ext uri="{FF2B5EF4-FFF2-40B4-BE49-F238E27FC236}">
                  <a16:creationId xmlns="" xmlns:a16="http://schemas.microsoft.com/office/drawing/2014/main" id="{F7466C67-37B0-4F9A-AEB7-ABD5E42CED1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7" name="Oval 45">
              <a:extLst>
                <a:ext uri="{FF2B5EF4-FFF2-40B4-BE49-F238E27FC236}">
                  <a16:creationId xmlns="" xmlns:a16="http://schemas.microsoft.com/office/drawing/2014/main" id="{D49C91D1-2617-4639-A5C8-71876D79683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8" name="Oval 46">
              <a:extLst>
                <a:ext uri="{FF2B5EF4-FFF2-40B4-BE49-F238E27FC236}">
                  <a16:creationId xmlns="" xmlns:a16="http://schemas.microsoft.com/office/drawing/2014/main" id="{CFAB25B8-DA27-43C6-A2BA-A7A95F7B415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49" name="Oval 47">
              <a:extLst>
                <a:ext uri="{FF2B5EF4-FFF2-40B4-BE49-F238E27FC236}">
                  <a16:creationId xmlns="" xmlns:a16="http://schemas.microsoft.com/office/drawing/2014/main" id="{416B951A-1BF4-4395-8366-D9F8A93ABD8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0" name="Oval 48">
              <a:extLst>
                <a:ext uri="{FF2B5EF4-FFF2-40B4-BE49-F238E27FC236}">
                  <a16:creationId xmlns="" xmlns:a16="http://schemas.microsoft.com/office/drawing/2014/main" id="{B9FDCD45-CB8F-4F47-BB86-6B01390A3DA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1" name="Oval 49">
              <a:extLst>
                <a:ext uri="{FF2B5EF4-FFF2-40B4-BE49-F238E27FC236}">
                  <a16:creationId xmlns="" xmlns:a16="http://schemas.microsoft.com/office/drawing/2014/main" id="{C5BFC91E-32F1-43FE-B5DD-38A312BF0BD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2" name="Oval 50">
              <a:extLst>
                <a:ext uri="{FF2B5EF4-FFF2-40B4-BE49-F238E27FC236}">
                  <a16:creationId xmlns="" xmlns:a16="http://schemas.microsoft.com/office/drawing/2014/main" id="{88514C9B-F1EC-4CB4-B5AC-74C9707F8FD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3" name="Oval 51">
              <a:extLst>
                <a:ext uri="{FF2B5EF4-FFF2-40B4-BE49-F238E27FC236}">
                  <a16:creationId xmlns="" xmlns:a16="http://schemas.microsoft.com/office/drawing/2014/main" id="{B5AC1E92-7AF0-4BE7-970A-4AE6336B0D0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4" name="Oval 52">
              <a:extLst>
                <a:ext uri="{FF2B5EF4-FFF2-40B4-BE49-F238E27FC236}">
                  <a16:creationId xmlns="" xmlns:a16="http://schemas.microsoft.com/office/drawing/2014/main" id="{15B93061-86E8-4107-8D3A-50D3DD8DE5F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5" name="Oval 53">
              <a:extLst>
                <a:ext uri="{FF2B5EF4-FFF2-40B4-BE49-F238E27FC236}">
                  <a16:creationId xmlns="" xmlns:a16="http://schemas.microsoft.com/office/drawing/2014/main" id="{C202724B-A5E7-455E-97F8-52BEF957698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6" name="Oval 54">
              <a:extLst>
                <a:ext uri="{FF2B5EF4-FFF2-40B4-BE49-F238E27FC236}">
                  <a16:creationId xmlns="" xmlns:a16="http://schemas.microsoft.com/office/drawing/2014/main" id="{22958690-7131-4C25-BCB9-36C0242AB21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7" name="Oval 55">
              <a:extLst>
                <a:ext uri="{FF2B5EF4-FFF2-40B4-BE49-F238E27FC236}">
                  <a16:creationId xmlns="" xmlns:a16="http://schemas.microsoft.com/office/drawing/2014/main" id="{98DBE7C2-7B04-4867-9990-F8A82F828A5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8" name="Oval 56">
              <a:extLst>
                <a:ext uri="{FF2B5EF4-FFF2-40B4-BE49-F238E27FC236}">
                  <a16:creationId xmlns="" xmlns:a16="http://schemas.microsoft.com/office/drawing/2014/main" id="{05330E06-0031-4ED7-8546-3997B204653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9" name="Oval 57">
              <a:extLst>
                <a:ext uri="{FF2B5EF4-FFF2-40B4-BE49-F238E27FC236}">
                  <a16:creationId xmlns="" xmlns:a16="http://schemas.microsoft.com/office/drawing/2014/main" id="{D1DC0362-E7E3-4A65-ABA7-0520272A166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0" name="Oval 58">
              <a:extLst>
                <a:ext uri="{FF2B5EF4-FFF2-40B4-BE49-F238E27FC236}">
                  <a16:creationId xmlns="" xmlns:a16="http://schemas.microsoft.com/office/drawing/2014/main" id="{BB000C8D-7342-43AB-96CF-9C2D322C567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1" name="Oval 59">
              <a:extLst>
                <a:ext uri="{FF2B5EF4-FFF2-40B4-BE49-F238E27FC236}">
                  <a16:creationId xmlns="" xmlns:a16="http://schemas.microsoft.com/office/drawing/2014/main" id="{D8798433-9505-49CE-A777-48FC968395D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2" name="Oval 60">
              <a:extLst>
                <a:ext uri="{FF2B5EF4-FFF2-40B4-BE49-F238E27FC236}">
                  <a16:creationId xmlns="" xmlns:a16="http://schemas.microsoft.com/office/drawing/2014/main" id="{581D556D-1492-4173-8032-46AFC1F16A0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3" name="Oval 61">
              <a:extLst>
                <a:ext uri="{FF2B5EF4-FFF2-40B4-BE49-F238E27FC236}">
                  <a16:creationId xmlns="" xmlns:a16="http://schemas.microsoft.com/office/drawing/2014/main" id="{01CD8FFC-413A-4DAA-B955-BC64AFF8804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4" name="Oval 62">
              <a:extLst>
                <a:ext uri="{FF2B5EF4-FFF2-40B4-BE49-F238E27FC236}">
                  <a16:creationId xmlns="" xmlns:a16="http://schemas.microsoft.com/office/drawing/2014/main" id="{F17946BA-44BE-4EE5-9E40-1548BB763C4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5" name="Oval 63">
              <a:extLst>
                <a:ext uri="{FF2B5EF4-FFF2-40B4-BE49-F238E27FC236}">
                  <a16:creationId xmlns="" xmlns:a16="http://schemas.microsoft.com/office/drawing/2014/main" id="{06A20741-1B8B-416F-A5DA-0B947D014BE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6" name="Oval 64">
              <a:extLst>
                <a:ext uri="{FF2B5EF4-FFF2-40B4-BE49-F238E27FC236}">
                  <a16:creationId xmlns="" xmlns:a16="http://schemas.microsoft.com/office/drawing/2014/main" id="{57A8799B-116E-41AE-8CAC-FE3D8E6F0E1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7" name="Oval 65">
              <a:extLst>
                <a:ext uri="{FF2B5EF4-FFF2-40B4-BE49-F238E27FC236}">
                  <a16:creationId xmlns="" xmlns:a16="http://schemas.microsoft.com/office/drawing/2014/main" id="{CF2E6422-400C-46E8-8DB7-5D9D358F83E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8" name="Oval 66">
              <a:extLst>
                <a:ext uri="{FF2B5EF4-FFF2-40B4-BE49-F238E27FC236}">
                  <a16:creationId xmlns="" xmlns:a16="http://schemas.microsoft.com/office/drawing/2014/main" id="{1B97AB8E-7572-4FE8-A13F-93AFD2DCF3F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9" name="Oval 67">
              <a:extLst>
                <a:ext uri="{FF2B5EF4-FFF2-40B4-BE49-F238E27FC236}">
                  <a16:creationId xmlns="" xmlns:a16="http://schemas.microsoft.com/office/drawing/2014/main" id="{01BBA04E-11FD-4460-94EA-3A73E047DD4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0" name="Oval 68">
              <a:extLst>
                <a:ext uri="{FF2B5EF4-FFF2-40B4-BE49-F238E27FC236}">
                  <a16:creationId xmlns="" xmlns:a16="http://schemas.microsoft.com/office/drawing/2014/main" id="{A315A9E9-76A7-4B68-980C-C30CA040E61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1" name="Oval 69">
              <a:extLst>
                <a:ext uri="{FF2B5EF4-FFF2-40B4-BE49-F238E27FC236}">
                  <a16:creationId xmlns="" xmlns:a16="http://schemas.microsoft.com/office/drawing/2014/main" id="{814DA036-E490-411F-A008-E17C5734E8C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2" name="Oval 70">
              <a:extLst>
                <a:ext uri="{FF2B5EF4-FFF2-40B4-BE49-F238E27FC236}">
                  <a16:creationId xmlns="" xmlns:a16="http://schemas.microsoft.com/office/drawing/2014/main" id="{44B74D7D-BD9C-4516-BBA6-61742911AD7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3" name="Oval 71">
              <a:extLst>
                <a:ext uri="{FF2B5EF4-FFF2-40B4-BE49-F238E27FC236}">
                  <a16:creationId xmlns="" xmlns:a16="http://schemas.microsoft.com/office/drawing/2014/main" id="{2C5315C1-588D-40AC-BF84-312199FC09F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4" name="Oval 72">
              <a:extLst>
                <a:ext uri="{FF2B5EF4-FFF2-40B4-BE49-F238E27FC236}">
                  <a16:creationId xmlns="" xmlns:a16="http://schemas.microsoft.com/office/drawing/2014/main" id="{3464E2C1-D75F-4238-9432-2C588C9A214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5" name="Oval 73">
              <a:extLst>
                <a:ext uri="{FF2B5EF4-FFF2-40B4-BE49-F238E27FC236}">
                  <a16:creationId xmlns="" xmlns:a16="http://schemas.microsoft.com/office/drawing/2014/main" id="{442E0833-76D0-4143-91F4-3971A963F54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6" name="Oval 74">
              <a:extLst>
                <a:ext uri="{FF2B5EF4-FFF2-40B4-BE49-F238E27FC236}">
                  <a16:creationId xmlns="" xmlns:a16="http://schemas.microsoft.com/office/drawing/2014/main" id="{FCD21C71-F21B-49A5-90F4-167C6A4A31F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7" name="Oval 75">
              <a:extLst>
                <a:ext uri="{FF2B5EF4-FFF2-40B4-BE49-F238E27FC236}">
                  <a16:creationId xmlns="" xmlns:a16="http://schemas.microsoft.com/office/drawing/2014/main" id="{6636000A-76D7-4187-B7BF-262DC756A19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8" name="Oval 76">
              <a:extLst>
                <a:ext uri="{FF2B5EF4-FFF2-40B4-BE49-F238E27FC236}">
                  <a16:creationId xmlns="" xmlns:a16="http://schemas.microsoft.com/office/drawing/2014/main" id="{644C1BCB-1DC0-4047-A422-5B4E1C287C3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9" name="Oval 77">
              <a:extLst>
                <a:ext uri="{FF2B5EF4-FFF2-40B4-BE49-F238E27FC236}">
                  <a16:creationId xmlns="" xmlns:a16="http://schemas.microsoft.com/office/drawing/2014/main" id="{D9E6B80B-9EA3-419B-9EEF-4C3B14FC1EC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0" name="Oval 78">
              <a:extLst>
                <a:ext uri="{FF2B5EF4-FFF2-40B4-BE49-F238E27FC236}">
                  <a16:creationId xmlns="" xmlns:a16="http://schemas.microsoft.com/office/drawing/2014/main" id="{D0B6B1EE-BB94-423E-89FF-0DE33737055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1" name="Oval 79">
              <a:extLst>
                <a:ext uri="{FF2B5EF4-FFF2-40B4-BE49-F238E27FC236}">
                  <a16:creationId xmlns="" xmlns:a16="http://schemas.microsoft.com/office/drawing/2014/main" id="{E0CEA0C6-B98E-4ECD-9058-E1955CFDF0A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2" name="Oval 80">
              <a:extLst>
                <a:ext uri="{FF2B5EF4-FFF2-40B4-BE49-F238E27FC236}">
                  <a16:creationId xmlns="" xmlns:a16="http://schemas.microsoft.com/office/drawing/2014/main" id="{D596A7E0-C7BF-4777-95DC-8842BF2096C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3" name="Oval 81">
              <a:extLst>
                <a:ext uri="{FF2B5EF4-FFF2-40B4-BE49-F238E27FC236}">
                  <a16:creationId xmlns="" xmlns:a16="http://schemas.microsoft.com/office/drawing/2014/main" id="{0A2F5002-CEF2-437F-A3A3-BB59B39AFF3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4" name="Oval 82">
              <a:extLst>
                <a:ext uri="{FF2B5EF4-FFF2-40B4-BE49-F238E27FC236}">
                  <a16:creationId xmlns="" xmlns:a16="http://schemas.microsoft.com/office/drawing/2014/main" id="{6DE59D22-F3EC-45D0-AFA2-8BFE667789B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5" name="Oval 83">
              <a:extLst>
                <a:ext uri="{FF2B5EF4-FFF2-40B4-BE49-F238E27FC236}">
                  <a16:creationId xmlns="" xmlns:a16="http://schemas.microsoft.com/office/drawing/2014/main" id="{F5E10CA3-49E9-48EB-AD29-C01738CBFAD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6" name="Oval 84">
              <a:extLst>
                <a:ext uri="{FF2B5EF4-FFF2-40B4-BE49-F238E27FC236}">
                  <a16:creationId xmlns="" xmlns:a16="http://schemas.microsoft.com/office/drawing/2014/main" id="{A58F86FD-32CD-493E-B5ED-F05C84EED5D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7" name="Oval 85">
              <a:extLst>
                <a:ext uri="{FF2B5EF4-FFF2-40B4-BE49-F238E27FC236}">
                  <a16:creationId xmlns="" xmlns:a16="http://schemas.microsoft.com/office/drawing/2014/main" id="{100D595E-4484-434E-803E-AC2E80A2F95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8" name="Oval 86">
              <a:extLst>
                <a:ext uri="{FF2B5EF4-FFF2-40B4-BE49-F238E27FC236}">
                  <a16:creationId xmlns="" xmlns:a16="http://schemas.microsoft.com/office/drawing/2014/main" id="{52DDC0CB-C890-46E8-8150-0502B1741F0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9" name="Oval 87">
              <a:extLst>
                <a:ext uri="{FF2B5EF4-FFF2-40B4-BE49-F238E27FC236}">
                  <a16:creationId xmlns="" xmlns:a16="http://schemas.microsoft.com/office/drawing/2014/main" id="{1C4CB252-D592-464C-A3C0-0D7DD7848E7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0" name="Oval 88">
              <a:extLst>
                <a:ext uri="{FF2B5EF4-FFF2-40B4-BE49-F238E27FC236}">
                  <a16:creationId xmlns="" xmlns:a16="http://schemas.microsoft.com/office/drawing/2014/main" id="{AABF3DB7-3F23-4AB2-B55A-04621BEFC58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1" name="Oval 89">
              <a:extLst>
                <a:ext uri="{FF2B5EF4-FFF2-40B4-BE49-F238E27FC236}">
                  <a16:creationId xmlns="" xmlns:a16="http://schemas.microsoft.com/office/drawing/2014/main" id="{6FB30D1B-08D8-43BF-A09A-5E7867D3E27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2" name="Oval 90">
              <a:extLst>
                <a:ext uri="{FF2B5EF4-FFF2-40B4-BE49-F238E27FC236}">
                  <a16:creationId xmlns="" xmlns:a16="http://schemas.microsoft.com/office/drawing/2014/main" id="{00907215-729C-434C-9ADD-6910097AAC0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3" name="Oval 91">
              <a:extLst>
                <a:ext uri="{FF2B5EF4-FFF2-40B4-BE49-F238E27FC236}">
                  <a16:creationId xmlns="" xmlns:a16="http://schemas.microsoft.com/office/drawing/2014/main" id="{93AC3E3C-42A4-42AE-8B27-C2821269A79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4" name="Oval 92">
              <a:extLst>
                <a:ext uri="{FF2B5EF4-FFF2-40B4-BE49-F238E27FC236}">
                  <a16:creationId xmlns="" xmlns:a16="http://schemas.microsoft.com/office/drawing/2014/main" id="{DF107BAD-B0DA-41D0-87C8-E9ABA00E2E6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5" name="Oval 93">
              <a:extLst>
                <a:ext uri="{FF2B5EF4-FFF2-40B4-BE49-F238E27FC236}">
                  <a16:creationId xmlns="" xmlns:a16="http://schemas.microsoft.com/office/drawing/2014/main" id="{9279A892-E435-4A80-A2B9-48CE3085DA1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6" name="Oval 94">
              <a:extLst>
                <a:ext uri="{FF2B5EF4-FFF2-40B4-BE49-F238E27FC236}">
                  <a16:creationId xmlns="" xmlns:a16="http://schemas.microsoft.com/office/drawing/2014/main" id="{76336957-4A2E-46AA-844A-455F9204EAA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7" name="Oval 95">
              <a:extLst>
                <a:ext uri="{FF2B5EF4-FFF2-40B4-BE49-F238E27FC236}">
                  <a16:creationId xmlns="" xmlns:a16="http://schemas.microsoft.com/office/drawing/2014/main" id="{D1CC0CDC-1C00-4E35-A731-D46F4F223C5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8" name="Oval 96">
              <a:extLst>
                <a:ext uri="{FF2B5EF4-FFF2-40B4-BE49-F238E27FC236}">
                  <a16:creationId xmlns="" xmlns:a16="http://schemas.microsoft.com/office/drawing/2014/main" id="{81321402-EFDA-43CD-9B30-618A2664E9C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9" name="Oval 97">
              <a:extLst>
                <a:ext uri="{FF2B5EF4-FFF2-40B4-BE49-F238E27FC236}">
                  <a16:creationId xmlns="" xmlns:a16="http://schemas.microsoft.com/office/drawing/2014/main" id="{324B9C21-4F6C-4CB2-9288-D130A413C83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0" name="Oval 98">
              <a:extLst>
                <a:ext uri="{FF2B5EF4-FFF2-40B4-BE49-F238E27FC236}">
                  <a16:creationId xmlns="" xmlns:a16="http://schemas.microsoft.com/office/drawing/2014/main" id="{4E72ABA4-4537-4724-9BA7-177E82C4558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1" name="Oval 99">
              <a:extLst>
                <a:ext uri="{FF2B5EF4-FFF2-40B4-BE49-F238E27FC236}">
                  <a16:creationId xmlns="" xmlns:a16="http://schemas.microsoft.com/office/drawing/2014/main" id="{80F3964B-AADB-4F0E-8864-B59711C2698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2" name="Oval 100">
              <a:extLst>
                <a:ext uri="{FF2B5EF4-FFF2-40B4-BE49-F238E27FC236}">
                  <a16:creationId xmlns="" xmlns:a16="http://schemas.microsoft.com/office/drawing/2014/main" id="{B2BDA672-2331-4C7A-B985-9BFA6EEE451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3" name="Oval 101">
              <a:extLst>
                <a:ext uri="{FF2B5EF4-FFF2-40B4-BE49-F238E27FC236}">
                  <a16:creationId xmlns="" xmlns:a16="http://schemas.microsoft.com/office/drawing/2014/main" id="{0386911F-401A-47F5-B59C-AE2F26ACACC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4" name="Oval 102">
              <a:extLst>
                <a:ext uri="{FF2B5EF4-FFF2-40B4-BE49-F238E27FC236}">
                  <a16:creationId xmlns="" xmlns:a16="http://schemas.microsoft.com/office/drawing/2014/main" id="{4533BEE1-737B-42C3-87E8-F61E1780C8B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5" name="Oval 103">
              <a:extLst>
                <a:ext uri="{FF2B5EF4-FFF2-40B4-BE49-F238E27FC236}">
                  <a16:creationId xmlns="" xmlns:a16="http://schemas.microsoft.com/office/drawing/2014/main" id="{38A93D3A-A976-4B11-B3FB-F721A8F87D3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6" name="Oval 104">
              <a:extLst>
                <a:ext uri="{FF2B5EF4-FFF2-40B4-BE49-F238E27FC236}">
                  <a16:creationId xmlns="" xmlns:a16="http://schemas.microsoft.com/office/drawing/2014/main" id="{A91D41FF-423F-408F-AA36-7254132AE62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7" name="Oval 105">
              <a:extLst>
                <a:ext uri="{FF2B5EF4-FFF2-40B4-BE49-F238E27FC236}">
                  <a16:creationId xmlns="" xmlns:a16="http://schemas.microsoft.com/office/drawing/2014/main" id="{D41B8871-25AD-4505-9A03-BC760485ABF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8" name="Oval 106">
              <a:extLst>
                <a:ext uri="{FF2B5EF4-FFF2-40B4-BE49-F238E27FC236}">
                  <a16:creationId xmlns="" xmlns:a16="http://schemas.microsoft.com/office/drawing/2014/main" id="{5B597466-0BFD-4FFB-8421-94151657780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9" name="Oval 107">
              <a:extLst>
                <a:ext uri="{FF2B5EF4-FFF2-40B4-BE49-F238E27FC236}">
                  <a16:creationId xmlns="" xmlns:a16="http://schemas.microsoft.com/office/drawing/2014/main" id="{C6793214-F9E7-46EC-A46F-044AFEFB926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0" name="Oval 108">
              <a:extLst>
                <a:ext uri="{FF2B5EF4-FFF2-40B4-BE49-F238E27FC236}">
                  <a16:creationId xmlns="" xmlns:a16="http://schemas.microsoft.com/office/drawing/2014/main" id="{0B5FE4FF-2601-46D1-88CB-42FAF309160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1" name="Oval 109">
              <a:extLst>
                <a:ext uri="{FF2B5EF4-FFF2-40B4-BE49-F238E27FC236}">
                  <a16:creationId xmlns="" xmlns:a16="http://schemas.microsoft.com/office/drawing/2014/main" id="{BD4B379D-9FBF-4EDF-BDA1-4F4DDA0799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2" name="Oval 110">
              <a:extLst>
                <a:ext uri="{FF2B5EF4-FFF2-40B4-BE49-F238E27FC236}">
                  <a16:creationId xmlns="" xmlns:a16="http://schemas.microsoft.com/office/drawing/2014/main" id="{BD525CB2-0BD6-4A27-8523-D15C9B2EDA7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3" name="Oval 111">
              <a:extLst>
                <a:ext uri="{FF2B5EF4-FFF2-40B4-BE49-F238E27FC236}">
                  <a16:creationId xmlns="" xmlns:a16="http://schemas.microsoft.com/office/drawing/2014/main" id="{FD5CF23B-6227-4C05-B02C-7D0150D8B0E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4" name="Oval 112">
              <a:extLst>
                <a:ext uri="{FF2B5EF4-FFF2-40B4-BE49-F238E27FC236}">
                  <a16:creationId xmlns="" xmlns:a16="http://schemas.microsoft.com/office/drawing/2014/main" id="{624D41AB-585E-4336-814F-CE06100ADD4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5" name="Oval 113">
              <a:extLst>
                <a:ext uri="{FF2B5EF4-FFF2-40B4-BE49-F238E27FC236}">
                  <a16:creationId xmlns="" xmlns:a16="http://schemas.microsoft.com/office/drawing/2014/main" id="{15C3F61E-60B6-4679-AEB2-129D53D522D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6" name="Oval 114">
              <a:extLst>
                <a:ext uri="{FF2B5EF4-FFF2-40B4-BE49-F238E27FC236}">
                  <a16:creationId xmlns="" xmlns:a16="http://schemas.microsoft.com/office/drawing/2014/main" id="{B79D7D5D-9846-45E5-BE32-B7F5F5B167C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7" name="Oval 115">
              <a:extLst>
                <a:ext uri="{FF2B5EF4-FFF2-40B4-BE49-F238E27FC236}">
                  <a16:creationId xmlns="" xmlns:a16="http://schemas.microsoft.com/office/drawing/2014/main" id="{AA4EB981-EF23-4678-8BC1-528D1EA2E31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8" name="Oval 116">
              <a:extLst>
                <a:ext uri="{FF2B5EF4-FFF2-40B4-BE49-F238E27FC236}">
                  <a16:creationId xmlns="" xmlns:a16="http://schemas.microsoft.com/office/drawing/2014/main" id="{0E599DCD-A7BA-4A99-843A-DFA25359E50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9" name="Oval 117">
              <a:extLst>
                <a:ext uri="{FF2B5EF4-FFF2-40B4-BE49-F238E27FC236}">
                  <a16:creationId xmlns="" xmlns:a16="http://schemas.microsoft.com/office/drawing/2014/main" id="{222497DB-8232-4ABD-A115-59F4952B51C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0" name="Oval 118">
              <a:extLst>
                <a:ext uri="{FF2B5EF4-FFF2-40B4-BE49-F238E27FC236}">
                  <a16:creationId xmlns="" xmlns:a16="http://schemas.microsoft.com/office/drawing/2014/main" id="{321CD11D-C766-41BD-913B-F9A05874732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1" name="Oval 119">
              <a:extLst>
                <a:ext uri="{FF2B5EF4-FFF2-40B4-BE49-F238E27FC236}">
                  <a16:creationId xmlns="" xmlns:a16="http://schemas.microsoft.com/office/drawing/2014/main" id="{DE52412C-9F8B-4C0C-AF7C-BEEB4878361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2" name="Oval 120">
              <a:extLst>
                <a:ext uri="{FF2B5EF4-FFF2-40B4-BE49-F238E27FC236}">
                  <a16:creationId xmlns="" xmlns:a16="http://schemas.microsoft.com/office/drawing/2014/main" id="{3FA074F6-F8A8-4056-A047-BEA2CDA0B53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3" name="Oval 121">
              <a:extLst>
                <a:ext uri="{FF2B5EF4-FFF2-40B4-BE49-F238E27FC236}">
                  <a16:creationId xmlns="" xmlns:a16="http://schemas.microsoft.com/office/drawing/2014/main" id="{1A243BBA-5F79-4B35-B472-FC9E72A5B95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4" name="Oval 122">
              <a:extLst>
                <a:ext uri="{FF2B5EF4-FFF2-40B4-BE49-F238E27FC236}">
                  <a16:creationId xmlns="" xmlns:a16="http://schemas.microsoft.com/office/drawing/2014/main" id="{129295F4-8461-4ECC-8233-2FEBC9080AF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5" name="Oval 123">
              <a:extLst>
                <a:ext uri="{FF2B5EF4-FFF2-40B4-BE49-F238E27FC236}">
                  <a16:creationId xmlns="" xmlns:a16="http://schemas.microsoft.com/office/drawing/2014/main" id="{ADDD9B3B-A30C-4ADA-91A7-957544BC93E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6" name="Oval 124">
              <a:extLst>
                <a:ext uri="{FF2B5EF4-FFF2-40B4-BE49-F238E27FC236}">
                  <a16:creationId xmlns="" xmlns:a16="http://schemas.microsoft.com/office/drawing/2014/main" id="{9FB42141-BB32-46E3-9894-DC743285687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7" name="Oval 125">
              <a:extLst>
                <a:ext uri="{FF2B5EF4-FFF2-40B4-BE49-F238E27FC236}">
                  <a16:creationId xmlns="" xmlns:a16="http://schemas.microsoft.com/office/drawing/2014/main" id="{D0F7D392-B123-437B-A660-33EF563CB70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8" name="Oval 126">
              <a:extLst>
                <a:ext uri="{FF2B5EF4-FFF2-40B4-BE49-F238E27FC236}">
                  <a16:creationId xmlns="" xmlns:a16="http://schemas.microsoft.com/office/drawing/2014/main" id="{F49BA5FE-7F3C-44D2-9E56-C9A43A2368A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9" name="Oval 127">
              <a:extLst>
                <a:ext uri="{FF2B5EF4-FFF2-40B4-BE49-F238E27FC236}">
                  <a16:creationId xmlns="" xmlns:a16="http://schemas.microsoft.com/office/drawing/2014/main" id="{1AD4EBE1-4740-467D-97A3-F8900312F6C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0" name="Oval 128">
              <a:extLst>
                <a:ext uri="{FF2B5EF4-FFF2-40B4-BE49-F238E27FC236}">
                  <a16:creationId xmlns="" xmlns:a16="http://schemas.microsoft.com/office/drawing/2014/main" id="{1E218BEB-ECA5-479C-B5C5-D715D3F1363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1" name="Oval 129">
              <a:extLst>
                <a:ext uri="{FF2B5EF4-FFF2-40B4-BE49-F238E27FC236}">
                  <a16:creationId xmlns="" xmlns:a16="http://schemas.microsoft.com/office/drawing/2014/main" id="{FF84E276-005C-4E30-A884-90F815E7A7B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2" name="Oval 130">
              <a:extLst>
                <a:ext uri="{FF2B5EF4-FFF2-40B4-BE49-F238E27FC236}">
                  <a16:creationId xmlns="" xmlns:a16="http://schemas.microsoft.com/office/drawing/2014/main" id="{878E8282-3319-4D7A-B06A-4271D87E6DA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3" name="Oval 131">
              <a:extLst>
                <a:ext uri="{FF2B5EF4-FFF2-40B4-BE49-F238E27FC236}">
                  <a16:creationId xmlns="" xmlns:a16="http://schemas.microsoft.com/office/drawing/2014/main" id="{75CAD9FD-E7C5-4B29-A4E0-A29C081A073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4" name="Oval 132">
              <a:extLst>
                <a:ext uri="{FF2B5EF4-FFF2-40B4-BE49-F238E27FC236}">
                  <a16:creationId xmlns="" xmlns:a16="http://schemas.microsoft.com/office/drawing/2014/main" id="{A5287B62-AD78-4861-8F08-54A75B9BB5A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5" name="Oval 133">
              <a:extLst>
                <a:ext uri="{FF2B5EF4-FFF2-40B4-BE49-F238E27FC236}">
                  <a16:creationId xmlns="" xmlns:a16="http://schemas.microsoft.com/office/drawing/2014/main" id="{361ED18E-B6E1-4D75-893F-EEF11C0C842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6" name="Oval 134">
              <a:extLst>
                <a:ext uri="{FF2B5EF4-FFF2-40B4-BE49-F238E27FC236}">
                  <a16:creationId xmlns="" xmlns:a16="http://schemas.microsoft.com/office/drawing/2014/main" id="{A6F4AA6E-8BCC-4F11-837A-AEF93CA9138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7" name="Oval 135">
              <a:extLst>
                <a:ext uri="{FF2B5EF4-FFF2-40B4-BE49-F238E27FC236}">
                  <a16:creationId xmlns="" xmlns:a16="http://schemas.microsoft.com/office/drawing/2014/main" id="{526BCFB2-83FD-4693-9D65-52EAB0192C5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8" name="Oval 136">
              <a:extLst>
                <a:ext uri="{FF2B5EF4-FFF2-40B4-BE49-F238E27FC236}">
                  <a16:creationId xmlns="" xmlns:a16="http://schemas.microsoft.com/office/drawing/2014/main" id="{E157AB76-78F2-4E9C-8A59-DA43E20F3A0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9" name="Oval 137">
              <a:extLst>
                <a:ext uri="{FF2B5EF4-FFF2-40B4-BE49-F238E27FC236}">
                  <a16:creationId xmlns="" xmlns:a16="http://schemas.microsoft.com/office/drawing/2014/main" id="{C3CD3CF9-88C7-4780-898E-54D688D78E2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0" name="Oval 138">
              <a:extLst>
                <a:ext uri="{FF2B5EF4-FFF2-40B4-BE49-F238E27FC236}">
                  <a16:creationId xmlns="" xmlns:a16="http://schemas.microsoft.com/office/drawing/2014/main" id="{65C6376D-3E2D-4991-AB2F-D0F0766A84D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1" name="Oval 139">
              <a:extLst>
                <a:ext uri="{FF2B5EF4-FFF2-40B4-BE49-F238E27FC236}">
                  <a16:creationId xmlns="" xmlns:a16="http://schemas.microsoft.com/office/drawing/2014/main" id="{B3863EF3-DAA2-4FDE-821A-44BC68BC9E0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2" name="Oval 140">
              <a:extLst>
                <a:ext uri="{FF2B5EF4-FFF2-40B4-BE49-F238E27FC236}">
                  <a16:creationId xmlns="" xmlns:a16="http://schemas.microsoft.com/office/drawing/2014/main" id="{1A244B8A-EA02-4F55-A8B0-A0B0AEDFCD5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3" name="Oval 141">
              <a:extLst>
                <a:ext uri="{FF2B5EF4-FFF2-40B4-BE49-F238E27FC236}">
                  <a16:creationId xmlns="" xmlns:a16="http://schemas.microsoft.com/office/drawing/2014/main" id="{22DD078D-9DBA-4B91-8666-083BBFC7FE0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4" name="Oval 142">
              <a:extLst>
                <a:ext uri="{FF2B5EF4-FFF2-40B4-BE49-F238E27FC236}">
                  <a16:creationId xmlns="" xmlns:a16="http://schemas.microsoft.com/office/drawing/2014/main" id="{FB514376-4728-41CC-8489-B142EB1A849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5" name="Oval 143">
              <a:extLst>
                <a:ext uri="{FF2B5EF4-FFF2-40B4-BE49-F238E27FC236}">
                  <a16:creationId xmlns="" xmlns:a16="http://schemas.microsoft.com/office/drawing/2014/main" id="{64CB8ADD-CEDD-46E3-B6FF-C399F99C677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6" name="Oval 144">
              <a:extLst>
                <a:ext uri="{FF2B5EF4-FFF2-40B4-BE49-F238E27FC236}">
                  <a16:creationId xmlns="" xmlns:a16="http://schemas.microsoft.com/office/drawing/2014/main" id="{C392F1B9-6409-4667-B908-39C50CE61BC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7" name="Oval 145">
              <a:extLst>
                <a:ext uri="{FF2B5EF4-FFF2-40B4-BE49-F238E27FC236}">
                  <a16:creationId xmlns="" xmlns:a16="http://schemas.microsoft.com/office/drawing/2014/main" id="{292B49B4-7235-449F-AE13-1FC2B1ED0A4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8" name="Oval 146">
              <a:extLst>
                <a:ext uri="{FF2B5EF4-FFF2-40B4-BE49-F238E27FC236}">
                  <a16:creationId xmlns="" xmlns:a16="http://schemas.microsoft.com/office/drawing/2014/main" id="{E26A1C44-C9B2-4229-9C96-E6956FA6E42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9" name="Oval 147">
              <a:extLst>
                <a:ext uri="{FF2B5EF4-FFF2-40B4-BE49-F238E27FC236}">
                  <a16:creationId xmlns="" xmlns:a16="http://schemas.microsoft.com/office/drawing/2014/main" id="{B06EB06A-3F4F-4C3E-A3E8-0F1FC544C97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0" name="Oval 148">
              <a:extLst>
                <a:ext uri="{FF2B5EF4-FFF2-40B4-BE49-F238E27FC236}">
                  <a16:creationId xmlns="" xmlns:a16="http://schemas.microsoft.com/office/drawing/2014/main" id="{83E47E23-D26B-4149-8342-BDA45C691E2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1" name="Oval 149">
              <a:extLst>
                <a:ext uri="{FF2B5EF4-FFF2-40B4-BE49-F238E27FC236}">
                  <a16:creationId xmlns="" xmlns:a16="http://schemas.microsoft.com/office/drawing/2014/main" id="{7E2CDFE8-5C45-4AD3-9775-DECDD9F1C20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2" name="Oval 150">
              <a:extLst>
                <a:ext uri="{FF2B5EF4-FFF2-40B4-BE49-F238E27FC236}">
                  <a16:creationId xmlns="" xmlns:a16="http://schemas.microsoft.com/office/drawing/2014/main" id="{D6FF7453-E2E0-4219-BDB6-B6DFE1AB071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3" name="Oval 151">
              <a:extLst>
                <a:ext uri="{FF2B5EF4-FFF2-40B4-BE49-F238E27FC236}">
                  <a16:creationId xmlns="" xmlns:a16="http://schemas.microsoft.com/office/drawing/2014/main" id="{ABF05456-70CC-4E5B-9F7D-56AB085CEA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4" name="Oval 152">
              <a:extLst>
                <a:ext uri="{FF2B5EF4-FFF2-40B4-BE49-F238E27FC236}">
                  <a16:creationId xmlns="" xmlns:a16="http://schemas.microsoft.com/office/drawing/2014/main" id="{1205E9D8-6E8D-483A-B196-24D9C0DC388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5" name="Oval 153">
              <a:extLst>
                <a:ext uri="{FF2B5EF4-FFF2-40B4-BE49-F238E27FC236}">
                  <a16:creationId xmlns="" xmlns:a16="http://schemas.microsoft.com/office/drawing/2014/main" id="{F0CEC1C4-57CC-4DBA-A6A9-49E97E242D8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6" name="Oval 154">
              <a:extLst>
                <a:ext uri="{FF2B5EF4-FFF2-40B4-BE49-F238E27FC236}">
                  <a16:creationId xmlns="" xmlns:a16="http://schemas.microsoft.com/office/drawing/2014/main" id="{33AF800F-826B-483A-A1DD-CFAB7060A25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7" name="Oval 155">
              <a:extLst>
                <a:ext uri="{FF2B5EF4-FFF2-40B4-BE49-F238E27FC236}">
                  <a16:creationId xmlns="" xmlns:a16="http://schemas.microsoft.com/office/drawing/2014/main" id="{5C9F55A3-FE0A-47D0-9353-D4BDCB9ECE8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8" name="Oval 156">
              <a:extLst>
                <a:ext uri="{FF2B5EF4-FFF2-40B4-BE49-F238E27FC236}">
                  <a16:creationId xmlns="" xmlns:a16="http://schemas.microsoft.com/office/drawing/2014/main" id="{6B9211E3-F935-4E35-9208-DF076AB2ED2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9" name="Oval 157">
              <a:extLst>
                <a:ext uri="{FF2B5EF4-FFF2-40B4-BE49-F238E27FC236}">
                  <a16:creationId xmlns="" xmlns:a16="http://schemas.microsoft.com/office/drawing/2014/main" id="{0F31ED81-17B9-403F-95B2-CD23415C3CC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0" name="Oval 158">
              <a:extLst>
                <a:ext uri="{FF2B5EF4-FFF2-40B4-BE49-F238E27FC236}">
                  <a16:creationId xmlns="" xmlns:a16="http://schemas.microsoft.com/office/drawing/2014/main" id="{B51150FF-45C9-4695-BF3D-56BCA83DAB8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1" name="Oval 159">
              <a:extLst>
                <a:ext uri="{FF2B5EF4-FFF2-40B4-BE49-F238E27FC236}">
                  <a16:creationId xmlns="" xmlns:a16="http://schemas.microsoft.com/office/drawing/2014/main" id="{EE200F26-5DD8-4DC5-8246-42FA035E1B2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2" name="Oval 160">
              <a:extLst>
                <a:ext uri="{FF2B5EF4-FFF2-40B4-BE49-F238E27FC236}">
                  <a16:creationId xmlns="" xmlns:a16="http://schemas.microsoft.com/office/drawing/2014/main" id="{40E0A5E6-867D-4098-87DB-B060AD178EA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3" name="Oval 161">
              <a:extLst>
                <a:ext uri="{FF2B5EF4-FFF2-40B4-BE49-F238E27FC236}">
                  <a16:creationId xmlns="" xmlns:a16="http://schemas.microsoft.com/office/drawing/2014/main" id="{34EC0DA8-50EE-4D86-A60C-5DA9CCB197B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4" name="Oval 162">
              <a:extLst>
                <a:ext uri="{FF2B5EF4-FFF2-40B4-BE49-F238E27FC236}">
                  <a16:creationId xmlns="" xmlns:a16="http://schemas.microsoft.com/office/drawing/2014/main" id="{D67AEB9B-F7F6-4111-85EC-495BAB74590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5" name="Oval 163">
              <a:extLst>
                <a:ext uri="{FF2B5EF4-FFF2-40B4-BE49-F238E27FC236}">
                  <a16:creationId xmlns="" xmlns:a16="http://schemas.microsoft.com/office/drawing/2014/main" id="{D78F2BA9-38FA-44B8-B079-BCF823F97D3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6" name="Oval 164">
              <a:extLst>
                <a:ext uri="{FF2B5EF4-FFF2-40B4-BE49-F238E27FC236}">
                  <a16:creationId xmlns="" xmlns:a16="http://schemas.microsoft.com/office/drawing/2014/main" id="{2CF87BD4-B7CF-4CF5-B147-ADA35168ABE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7" name="Oval 165">
              <a:extLst>
                <a:ext uri="{FF2B5EF4-FFF2-40B4-BE49-F238E27FC236}">
                  <a16:creationId xmlns="" xmlns:a16="http://schemas.microsoft.com/office/drawing/2014/main" id="{C0F492A1-0E2F-486B-A177-5643779216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8" name="Oval 166">
              <a:extLst>
                <a:ext uri="{FF2B5EF4-FFF2-40B4-BE49-F238E27FC236}">
                  <a16:creationId xmlns="" xmlns:a16="http://schemas.microsoft.com/office/drawing/2014/main" id="{D6690AC2-B20E-429F-941F-5CB8DF52F40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9" name="Oval 167">
              <a:extLst>
                <a:ext uri="{FF2B5EF4-FFF2-40B4-BE49-F238E27FC236}">
                  <a16:creationId xmlns="" xmlns:a16="http://schemas.microsoft.com/office/drawing/2014/main" id="{1340D05F-878A-41CD-B93C-A287DBBA7D8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0" name="Oval 168">
              <a:extLst>
                <a:ext uri="{FF2B5EF4-FFF2-40B4-BE49-F238E27FC236}">
                  <a16:creationId xmlns="" xmlns:a16="http://schemas.microsoft.com/office/drawing/2014/main" id="{9DA30928-ECC1-494A-AF5F-F03C1CD2D50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1" name="Oval 169">
              <a:extLst>
                <a:ext uri="{FF2B5EF4-FFF2-40B4-BE49-F238E27FC236}">
                  <a16:creationId xmlns="" xmlns:a16="http://schemas.microsoft.com/office/drawing/2014/main" id="{4B55EF02-6A81-43D1-94E9-6402D8F6ECC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2" name="Oval 170">
              <a:extLst>
                <a:ext uri="{FF2B5EF4-FFF2-40B4-BE49-F238E27FC236}">
                  <a16:creationId xmlns="" xmlns:a16="http://schemas.microsoft.com/office/drawing/2014/main" id="{383A9FC3-8327-4F1A-AE75-2D971438E9C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3" name="Oval 171">
              <a:extLst>
                <a:ext uri="{FF2B5EF4-FFF2-40B4-BE49-F238E27FC236}">
                  <a16:creationId xmlns="" xmlns:a16="http://schemas.microsoft.com/office/drawing/2014/main" id="{220A18E3-B473-4FE9-9AF9-6F72075F826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4" name="Oval 172">
              <a:extLst>
                <a:ext uri="{FF2B5EF4-FFF2-40B4-BE49-F238E27FC236}">
                  <a16:creationId xmlns="" xmlns:a16="http://schemas.microsoft.com/office/drawing/2014/main" id="{BD10278B-6971-48F4-8662-4249449A91D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5" name="Oval 173">
              <a:extLst>
                <a:ext uri="{FF2B5EF4-FFF2-40B4-BE49-F238E27FC236}">
                  <a16:creationId xmlns="" xmlns:a16="http://schemas.microsoft.com/office/drawing/2014/main" id="{36AF4C75-708E-4CE7-9998-B5BBA5FA9F3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6" name="Oval 174">
              <a:extLst>
                <a:ext uri="{FF2B5EF4-FFF2-40B4-BE49-F238E27FC236}">
                  <a16:creationId xmlns="" xmlns:a16="http://schemas.microsoft.com/office/drawing/2014/main" id="{ACA33338-A595-4728-9F8A-26B5C07D67E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7" name="Oval 175">
              <a:extLst>
                <a:ext uri="{FF2B5EF4-FFF2-40B4-BE49-F238E27FC236}">
                  <a16:creationId xmlns="" xmlns:a16="http://schemas.microsoft.com/office/drawing/2014/main" id="{90EF678D-603E-4882-92DF-6512439C203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8" name="Oval 176">
              <a:extLst>
                <a:ext uri="{FF2B5EF4-FFF2-40B4-BE49-F238E27FC236}">
                  <a16:creationId xmlns="" xmlns:a16="http://schemas.microsoft.com/office/drawing/2014/main" id="{41085EAE-220F-4373-A001-0918CA0667F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" name="Oval 177">
              <a:extLst>
                <a:ext uri="{FF2B5EF4-FFF2-40B4-BE49-F238E27FC236}">
                  <a16:creationId xmlns="" xmlns:a16="http://schemas.microsoft.com/office/drawing/2014/main" id="{6E692603-DCA7-46A4-A749-131B1AAF881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0" name="Oval 178">
              <a:extLst>
                <a:ext uri="{FF2B5EF4-FFF2-40B4-BE49-F238E27FC236}">
                  <a16:creationId xmlns="" xmlns:a16="http://schemas.microsoft.com/office/drawing/2014/main" id="{68B443CF-B9FE-4829-9350-08F4D970815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1" name="Oval 179">
              <a:extLst>
                <a:ext uri="{FF2B5EF4-FFF2-40B4-BE49-F238E27FC236}">
                  <a16:creationId xmlns="" xmlns:a16="http://schemas.microsoft.com/office/drawing/2014/main" id="{1180585A-888B-4549-8FA4-393EADDC0A3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2" name="Oval 180">
              <a:extLst>
                <a:ext uri="{FF2B5EF4-FFF2-40B4-BE49-F238E27FC236}">
                  <a16:creationId xmlns="" xmlns:a16="http://schemas.microsoft.com/office/drawing/2014/main" id="{4CF91077-92DB-4B66-AD04-1F852736BA1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3" name="Oval 181">
              <a:extLst>
                <a:ext uri="{FF2B5EF4-FFF2-40B4-BE49-F238E27FC236}">
                  <a16:creationId xmlns="" xmlns:a16="http://schemas.microsoft.com/office/drawing/2014/main" id="{C683C38C-A7A4-4DE2-BB6A-BDA76530BDE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4" name="Oval 182">
              <a:extLst>
                <a:ext uri="{FF2B5EF4-FFF2-40B4-BE49-F238E27FC236}">
                  <a16:creationId xmlns="" xmlns:a16="http://schemas.microsoft.com/office/drawing/2014/main" id="{51C23280-A91F-4C0F-BC68-30FC5FDC5B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5" name="Oval 183">
              <a:extLst>
                <a:ext uri="{FF2B5EF4-FFF2-40B4-BE49-F238E27FC236}">
                  <a16:creationId xmlns="" xmlns:a16="http://schemas.microsoft.com/office/drawing/2014/main" id="{2DDD5115-57DB-4DE7-AB7E-90A79473E5C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6" name="Oval 184">
              <a:extLst>
                <a:ext uri="{FF2B5EF4-FFF2-40B4-BE49-F238E27FC236}">
                  <a16:creationId xmlns="" xmlns:a16="http://schemas.microsoft.com/office/drawing/2014/main" id="{998027C4-DB53-4120-93FB-BE309953A59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7" name="Oval 185">
              <a:extLst>
                <a:ext uri="{FF2B5EF4-FFF2-40B4-BE49-F238E27FC236}">
                  <a16:creationId xmlns="" xmlns:a16="http://schemas.microsoft.com/office/drawing/2014/main" id="{5C559088-919F-494E-A2B2-B39B7FAD70F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8" name="Oval 186">
              <a:extLst>
                <a:ext uri="{FF2B5EF4-FFF2-40B4-BE49-F238E27FC236}">
                  <a16:creationId xmlns="" xmlns:a16="http://schemas.microsoft.com/office/drawing/2014/main" id="{BE3328CA-242F-4BC2-BE36-34C5A61AE20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9" name="Oval 187">
              <a:extLst>
                <a:ext uri="{FF2B5EF4-FFF2-40B4-BE49-F238E27FC236}">
                  <a16:creationId xmlns="" xmlns:a16="http://schemas.microsoft.com/office/drawing/2014/main" id="{25CB79CD-B659-4744-8FCA-7AACB0566C7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0" name="Oval 188">
              <a:extLst>
                <a:ext uri="{FF2B5EF4-FFF2-40B4-BE49-F238E27FC236}">
                  <a16:creationId xmlns="" xmlns:a16="http://schemas.microsoft.com/office/drawing/2014/main" id="{3FC9089C-8612-4BD6-BA9A-3BB2C3EAC64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1" name="Oval 189">
              <a:extLst>
                <a:ext uri="{FF2B5EF4-FFF2-40B4-BE49-F238E27FC236}">
                  <a16:creationId xmlns="" xmlns:a16="http://schemas.microsoft.com/office/drawing/2014/main" id="{9BA334E5-A71D-40DD-9FE7-6655BC276E8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2" name="Oval 190">
              <a:extLst>
                <a:ext uri="{FF2B5EF4-FFF2-40B4-BE49-F238E27FC236}">
                  <a16:creationId xmlns="" xmlns:a16="http://schemas.microsoft.com/office/drawing/2014/main" id="{45719506-AD1A-40FB-B3DF-888C80F81F4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3" name="Oval 191">
              <a:extLst>
                <a:ext uri="{FF2B5EF4-FFF2-40B4-BE49-F238E27FC236}">
                  <a16:creationId xmlns="" xmlns:a16="http://schemas.microsoft.com/office/drawing/2014/main" id="{F7580FD9-E091-4245-9154-2820ED43456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4" name="Oval 192">
              <a:extLst>
                <a:ext uri="{FF2B5EF4-FFF2-40B4-BE49-F238E27FC236}">
                  <a16:creationId xmlns="" xmlns:a16="http://schemas.microsoft.com/office/drawing/2014/main" id="{9213DE90-DD6F-4837-AA79-F74F4E35177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5" name="Oval 193">
              <a:extLst>
                <a:ext uri="{FF2B5EF4-FFF2-40B4-BE49-F238E27FC236}">
                  <a16:creationId xmlns="" xmlns:a16="http://schemas.microsoft.com/office/drawing/2014/main" id="{E5C79379-FEA8-40A6-92BC-11E49636087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6" name="Oval 194">
              <a:extLst>
                <a:ext uri="{FF2B5EF4-FFF2-40B4-BE49-F238E27FC236}">
                  <a16:creationId xmlns="" xmlns:a16="http://schemas.microsoft.com/office/drawing/2014/main" id="{3477733C-342D-4BB6-ABDF-B8EEFB4B4A6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7" name="Oval 195">
              <a:extLst>
                <a:ext uri="{FF2B5EF4-FFF2-40B4-BE49-F238E27FC236}">
                  <a16:creationId xmlns="" xmlns:a16="http://schemas.microsoft.com/office/drawing/2014/main" id="{790DAE83-3F56-411C-91AC-2212BC84C39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8" name="Oval 196">
              <a:extLst>
                <a:ext uri="{FF2B5EF4-FFF2-40B4-BE49-F238E27FC236}">
                  <a16:creationId xmlns="" xmlns:a16="http://schemas.microsoft.com/office/drawing/2014/main" id="{1D836D41-F30C-40AC-82DD-33CC7FDF12F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9" name="Oval 197">
              <a:extLst>
                <a:ext uri="{FF2B5EF4-FFF2-40B4-BE49-F238E27FC236}">
                  <a16:creationId xmlns="" xmlns:a16="http://schemas.microsoft.com/office/drawing/2014/main" id="{FDEB63C5-24A7-4563-A372-72D77809C28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0" name="Oval 198">
              <a:extLst>
                <a:ext uri="{FF2B5EF4-FFF2-40B4-BE49-F238E27FC236}">
                  <a16:creationId xmlns="" xmlns:a16="http://schemas.microsoft.com/office/drawing/2014/main" id="{CCB79499-5C52-44AD-9AD8-168982F093C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1" name="Oval 199">
              <a:extLst>
                <a:ext uri="{FF2B5EF4-FFF2-40B4-BE49-F238E27FC236}">
                  <a16:creationId xmlns="" xmlns:a16="http://schemas.microsoft.com/office/drawing/2014/main" id="{3A9F842B-248A-4AA7-ACF1-E752F4E3F4B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2" name="Oval 200">
              <a:extLst>
                <a:ext uri="{FF2B5EF4-FFF2-40B4-BE49-F238E27FC236}">
                  <a16:creationId xmlns="" xmlns:a16="http://schemas.microsoft.com/office/drawing/2014/main" id="{4679395F-D8DC-4E57-8A64-E9C62C7B7A8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3" name="Oval 201">
              <a:extLst>
                <a:ext uri="{FF2B5EF4-FFF2-40B4-BE49-F238E27FC236}">
                  <a16:creationId xmlns="" xmlns:a16="http://schemas.microsoft.com/office/drawing/2014/main" id="{CF08FE38-86CD-4413-9185-0CDB2F6A068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4" name="Oval 202">
              <a:extLst>
                <a:ext uri="{FF2B5EF4-FFF2-40B4-BE49-F238E27FC236}">
                  <a16:creationId xmlns="" xmlns:a16="http://schemas.microsoft.com/office/drawing/2014/main" id="{D74A0A39-5489-4B16-96B7-EEAF8447902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5" name="Oval 203">
              <a:extLst>
                <a:ext uri="{FF2B5EF4-FFF2-40B4-BE49-F238E27FC236}">
                  <a16:creationId xmlns="" xmlns:a16="http://schemas.microsoft.com/office/drawing/2014/main" id="{67868D74-EEFD-4ED4-9BDA-5B69EABB637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6" name="Oval 204">
              <a:extLst>
                <a:ext uri="{FF2B5EF4-FFF2-40B4-BE49-F238E27FC236}">
                  <a16:creationId xmlns="" xmlns:a16="http://schemas.microsoft.com/office/drawing/2014/main" id="{50B2585E-6615-49DC-9335-63124E24785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7" name="Oval 205">
              <a:extLst>
                <a:ext uri="{FF2B5EF4-FFF2-40B4-BE49-F238E27FC236}">
                  <a16:creationId xmlns="" xmlns:a16="http://schemas.microsoft.com/office/drawing/2014/main" id="{AE2E74B4-0B5C-4394-9CE9-FD5897F9440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8" name="Oval 206">
              <a:extLst>
                <a:ext uri="{FF2B5EF4-FFF2-40B4-BE49-F238E27FC236}">
                  <a16:creationId xmlns="" xmlns:a16="http://schemas.microsoft.com/office/drawing/2014/main" id="{7E1370DC-FDA6-4E61-8BE1-15955FAC35E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9" name="Oval 207">
              <a:extLst>
                <a:ext uri="{FF2B5EF4-FFF2-40B4-BE49-F238E27FC236}">
                  <a16:creationId xmlns="" xmlns:a16="http://schemas.microsoft.com/office/drawing/2014/main" id="{AA3D1E76-0F80-40E6-8300-9DE838CE3EA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0" name="Oval 208">
              <a:extLst>
                <a:ext uri="{FF2B5EF4-FFF2-40B4-BE49-F238E27FC236}">
                  <a16:creationId xmlns="" xmlns:a16="http://schemas.microsoft.com/office/drawing/2014/main" id="{C978AECD-1EC4-49D2-9348-9930058637E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1" name="Oval 209">
              <a:extLst>
                <a:ext uri="{FF2B5EF4-FFF2-40B4-BE49-F238E27FC236}">
                  <a16:creationId xmlns="" xmlns:a16="http://schemas.microsoft.com/office/drawing/2014/main" id="{0CAC18B1-EE00-4440-B849-22E9413B2AB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2" name="Oval 210">
              <a:extLst>
                <a:ext uri="{FF2B5EF4-FFF2-40B4-BE49-F238E27FC236}">
                  <a16:creationId xmlns="" xmlns:a16="http://schemas.microsoft.com/office/drawing/2014/main" id="{5DCF815B-760C-4B33-B586-883771F2AF1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3" name="Oval 211">
              <a:extLst>
                <a:ext uri="{FF2B5EF4-FFF2-40B4-BE49-F238E27FC236}">
                  <a16:creationId xmlns="" xmlns:a16="http://schemas.microsoft.com/office/drawing/2014/main" id="{46649AD4-52DD-4FE3-ABAC-9653CFC0A06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4" name="Oval 212">
              <a:extLst>
                <a:ext uri="{FF2B5EF4-FFF2-40B4-BE49-F238E27FC236}">
                  <a16:creationId xmlns="" xmlns:a16="http://schemas.microsoft.com/office/drawing/2014/main" id="{0D620859-C343-465E-9BF2-773F1E78FB6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5" name="Oval 213">
              <a:extLst>
                <a:ext uri="{FF2B5EF4-FFF2-40B4-BE49-F238E27FC236}">
                  <a16:creationId xmlns="" xmlns:a16="http://schemas.microsoft.com/office/drawing/2014/main" id="{89057C58-9278-4622-A657-8F2F05D5ECA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6" name="Oval 214">
              <a:extLst>
                <a:ext uri="{FF2B5EF4-FFF2-40B4-BE49-F238E27FC236}">
                  <a16:creationId xmlns="" xmlns:a16="http://schemas.microsoft.com/office/drawing/2014/main" id="{606A72D8-009B-4C32-BCD8-9D3AB1FAE03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7" name="Oval 215">
              <a:extLst>
                <a:ext uri="{FF2B5EF4-FFF2-40B4-BE49-F238E27FC236}">
                  <a16:creationId xmlns="" xmlns:a16="http://schemas.microsoft.com/office/drawing/2014/main" id="{F49E8BD4-FD15-44C2-BBE7-2CA1CABD9C6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8" name="Oval 216">
              <a:extLst>
                <a:ext uri="{FF2B5EF4-FFF2-40B4-BE49-F238E27FC236}">
                  <a16:creationId xmlns="" xmlns:a16="http://schemas.microsoft.com/office/drawing/2014/main" id="{E946B4C4-68A3-40C9-A462-A2D23FC4205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19" name="Oval 217">
              <a:extLst>
                <a:ext uri="{FF2B5EF4-FFF2-40B4-BE49-F238E27FC236}">
                  <a16:creationId xmlns="" xmlns:a16="http://schemas.microsoft.com/office/drawing/2014/main" id="{A8F81B73-DA94-4C95-B109-39A3DD86CFC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18044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8044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220" name="Rectangle 220">
            <a:extLst>
              <a:ext uri="{FF2B5EF4-FFF2-40B4-BE49-F238E27FC236}">
                <a16:creationId xmlns="" xmlns:a16="http://schemas.microsoft.com/office/drawing/2014/main" id="{D1BE8308-99A0-4811-865F-121573C082E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1" name="Rectangle 221">
            <a:extLst>
              <a:ext uri="{FF2B5EF4-FFF2-40B4-BE49-F238E27FC236}">
                <a16:creationId xmlns="" xmlns:a16="http://schemas.microsoft.com/office/drawing/2014/main" id="{C6115ABF-53B4-4979-ABFE-63C37821C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2" name="Rectangle 222">
            <a:extLst>
              <a:ext uri="{FF2B5EF4-FFF2-40B4-BE49-F238E27FC236}">
                <a16:creationId xmlns="" xmlns:a16="http://schemas.microsoft.com/office/drawing/2014/main" id="{905E6F9B-C712-49BD-9B75-A44E8C3791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95CB4-9B9D-428C-B746-B7C72B16E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947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18">
            <a:extLst>
              <a:ext uri="{FF2B5EF4-FFF2-40B4-BE49-F238E27FC236}">
                <a16:creationId xmlns="" xmlns:a16="http://schemas.microsoft.com/office/drawing/2014/main" id="{D5BD7F8D-A6E2-4D50-A647-9E36D45CC5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98BDD-C5EB-4EB6-98D0-9174086D3B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19">
            <a:extLst>
              <a:ext uri="{FF2B5EF4-FFF2-40B4-BE49-F238E27FC236}">
                <a16:creationId xmlns="" xmlns:a16="http://schemas.microsoft.com/office/drawing/2014/main" id="{95C0E8E6-FB89-48AB-8EA2-7D412361E785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20">
            <a:extLst>
              <a:ext uri="{FF2B5EF4-FFF2-40B4-BE49-F238E27FC236}">
                <a16:creationId xmlns="" xmlns:a16="http://schemas.microsoft.com/office/drawing/2014/main" id="{0140C55D-0E41-4F49-B2E2-9238AED635B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683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18">
            <a:extLst>
              <a:ext uri="{FF2B5EF4-FFF2-40B4-BE49-F238E27FC236}">
                <a16:creationId xmlns="" xmlns:a16="http://schemas.microsoft.com/office/drawing/2014/main" id="{C5F8417B-4984-4D19-A13D-EC012ED5CA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652E7-5131-4899-A9C0-0F376C87AF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19">
            <a:extLst>
              <a:ext uri="{FF2B5EF4-FFF2-40B4-BE49-F238E27FC236}">
                <a16:creationId xmlns="" xmlns:a16="http://schemas.microsoft.com/office/drawing/2014/main" id="{84471E70-9C7B-4783-9346-1F7AE6768CF1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20">
            <a:extLst>
              <a:ext uri="{FF2B5EF4-FFF2-40B4-BE49-F238E27FC236}">
                <a16:creationId xmlns="" xmlns:a16="http://schemas.microsoft.com/office/drawing/2014/main" id="{F80764AB-3928-4B7B-8779-69AEF27D80A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544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18">
            <a:extLst>
              <a:ext uri="{FF2B5EF4-FFF2-40B4-BE49-F238E27FC236}">
                <a16:creationId xmlns="" xmlns:a16="http://schemas.microsoft.com/office/drawing/2014/main" id="{0E380E2F-20DC-4491-9C62-1FF831CB866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2C6BF-840B-4745-B305-290E5711C5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19">
            <a:extLst>
              <a:ext uri="{FF2B5EF4-FFF2-40B4-BE49-F238E27FC236}">
                <a16:creationId xmlns="" xmlns:a16="http://schemas.microsoft.com/office/drawing/2014/main" id="{E6A45043-A678-4886-B1B3-71A81E4914D8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20">
            <a:extLst>
              <a:ext uri="{FF2B5EF4-FFF2-40B4-BE49-F238E27FC236}">
                <a16:creationId xmlns="" xmlns:a16="http://schemas.microsoft.com/office/drawing/2014/main" id="{A8DAAD29-E807-49EC-94A1-BFCE19D14DD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533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18">
            <a:extLst>
              <a:ext uri="{FF2B5EF4-FFF2-40B4-BE49-F238E27FC236}">
                <a16:creationId xmlns="" xmlns:a16="http://schemas.microsoft.com/office/drawing/2014/main" id="{7588EB33-E58B-46C7-AA1E-BA4499826B0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02390-7A57-4C3F-9ED5-B4FC75FF97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19">
            <a:extLst>
              <a:ext uri="{FF2B5EF4-FFF2-40B4-BE49-F238E27FC236}">
                <a16:creationId xmlns="" xmlns:a16="http://schemas.microsoft.com/office/drawing/2014/main" id="{375E0485-1D61-4450-9D8C-D4AF83684260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20">
            <a:extLst>
              <a:ext uri="{FF2B5EF4-FFF2-40B4-BE49-F238E27FC236}">
                <a16:creationId xmlns="" xmlns:a16="http://schemas.microsoft.com/office/drawing/2014/main" id="{BF2ED388-ED89-4FBC-BB1A-5656DC4D5C5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867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18">
            <a:extLst>
              <a:ext uri="{FF2B5EF4-FFF2-40B4-BE49-F238E27FC236}">
                <a16:creationId xmlns="" xmlns:a16="http://schemas.microsoft.com/office/drawing/2014/main" id="{E0402D8E-95C9-430B-ACAC-4ADB888CE39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FBA59-27F2-4DB8-A32A-4AD797C86A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19">
            <a:extLst>
              <a:ext uri="{FF2B5EF4-FFF2-40B4-BE49-F238E27FC236}">
                <a16:creationId xmlns="" xmlns:a16="http://schemas.microsoft.com/office/drawing/2014/main" id="{164CE5F1-89C3-4190-BBF3-CD8E27427BC5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20">
            <a:extLst>
              <a:ext uri="{FF2B5EF4-FFF2-40B4-BE49-F238E27FC236}">
                <a16:creationId xmlns="" xmlns:a16="http://schemas.microsoft.com/office/drawing/2014/main" id="{29FE3C92-1AD6-4803-BA27-26F8DB1B80A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01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18">
            <a:extLst>
              <a:ext uri="{FF2B5EF4-FFF2-40B4-BE49-F238E27FC236}">
                <a16:creationId xmlns="" xmlns:a16="http://schemas.microsoft.com/office/drawing/2014/main" id="{757093FC-0590-47E8-8E5C-14A305D1ECA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5153D-3F08-4011-8A9C-CFFA1BF710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219">
            <a:extLst>
              <a:ext uri="{FF2B5EF4-FFF2-40B4-BE49-F238E27FC236}">
                <a16:creationId xmlns="" xmlns:a16="http://schemas.microsoft.com/office/drawing/2014/main" id="{7CD7769A-F335-4AE9-B900-00746329C717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220">
            <a:extLst>
              <a:ext uri="{FF2B5EF4-FFF2-40B4-BE49-F238E27FC236}">
                <a16:creationId xmlns="" xmlns:a16="http://schemas.microsoft.com/office/drawing/2014/main" id="{4259F185-5FE7-4E6B-982A-C92493F92F6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24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18">
            <a:extLst>
              <a:ext uri="{FF2B5EF4-FFF2-40B4-BE49-F238E27FC236}">
                <a16:creationId xmlns="" xmlns:a16="http://schemas.microsoft.com/office/drawing/2014/main" id="{02A97B16-C3AD-49EE-AC80-1366A72612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36DA-8A8A-4635-866C-B2A3D840C7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219">
            <a:extLst>
              <a:ext uri="{FF2B5EF4-FFF2-40B4-BE49-F238E27FC236}">
                <a16:creationId xmlns="" xmlns:a16="http://schemas.microsoft.com/office/drawing/2014/main" id="{5CC4FE57-8F9E-4393-80B5-3B7EAC64108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20">
            <a:extLst>
              <a:ext uri="{FF2B5EF4-FFF2-40B4-BE49-F238E27FC236}">
                <a16:creationId xmlns="" xmlns:a16="http://schemas.microsoft.com/office/drawing/2014/main" id="{428D2699-66CF-4A31-ACC8-86318348A61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9189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>
            <a:extLst>
              <a:ext uri="{FF2B5EF4-FFF2-40B4-BE49-F238E27FC236}">
                <a16:creationId xmlns="" xmlns:a16="http://schemas.microsoft.com/office/drawing/2014/main" id="{A41CD06A-70A0-49F6-B019-C6CB253391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920FF-2B5A-42FD-A1F8-F7ABC5B649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Rectangle 219">
            <a:extLst>
              <a:ext uri="{FF2B5EF4-FFF2-40B4-BE49-F238E27FC236}">
                <a16:creationId xmlns="" xmlns:a16="http://schemas.microsoft.com/office/drawing/2014/main" id="{55B93624-6448-46B5-A20C-7F2BFF42272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220">
            <a:extLst>
              <a:ext uri="{FF2B5EF4-FFF2-40B4-BE49-F238E27FC236}">
                <a16:creationId xmlns="" xmlns:a16="http://schemas.microsoft.com/office/drawing/2014/main" id="{E0CB54D3-769A-447E-9846-CD3A0A55B5B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623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18">
            <a:extLst>
              <a:ext uri="{FF2B5EF4-FFF2-40B4-BE49-F238E27FC236}">
                <a16:creationId xmlns="" xmlns:a16="http://schemas.microsoft.com/office/drawing/2014/main" id="{B1A59BC6-08FE-4A79-96F0-E2D96C7B2B2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2C0DC-10C0-4CD6-A0E8-8B32634C74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19">
            <a:extLst>
              <a:ext uri="{FF2B5EF4-FFF2-40B4-BE49-F238E27FC236}">
                <a16:creationId xmlns="" xmlns:a16="http://schemas.microsoft.com/office/drawing/2014/main" id="{D15ED624-0EB2-4302-8530-FCD122BCAEB3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20">
            <a:extLst>
              <a:ext uri="{FF2B5EF4-FFF2-40B4-BE49-F238E27FC236}">
                <a16:creationId xmlns="" xmlns:a16="http://schemas.microsoft.com/office/drawing/2014/main" id="{8E10BD1C-90D0-43EB-A546-F988E6200A5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634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18">
            <a:extLst>
              <a:ext uri="{FF2B5EF4-FFF2-40B4-BE49-F238E27FC236}">
                <a16:creationId xmlns="" xmlns:a16="http://schemas.microsoft.com/office/drawing/2014/main" id="{4DD5FD9C-B6CA-4DA7-99A9-ED0A9A41E7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338C6-CCA2-4D68-A706-A07AED6CAD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19">
            <a:extLst>
              <a:ext uri="{FF2B5EF4-FFF2-40B4-BE49-F238E27FC236}">
                <a16:creationId xmlns="" xmlns:a16="http://schemas.microsoft.com/office/drawing/2014/main" id="{2F690B88-F3BD-47F2-8700-7FE7646DF3F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20">
            <a:extLst>
              <a:ext uri="{FF2B5EF4-FFF2-40B4-BE49-F238E27FC236}">
                <a16:creationId xmlns="" xmlns:a16="http://schemas.microsoft.com/office/drawing/2014/main" id="{6F09A214-F179-4C48-A04A-A1FE90A2EBD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F2F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="" xmlns:a16="http://schemas.microsoft.com/office/drawing/2014/main" id="{B4C107FC-0859-4992-A3E8-BF2C8608BD4A}"/>
              </a:ext>
            </a:extLst>
          </p:cNvPr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79203" name="Rectangle 3">
              <a:extLst>
                <a:ext uri="{FF2B5EF4-FFF2-40B4-BE49-F238E27FC236}">
                  <a16:creationId xmlns="" xmlns:a16="http://schemas.microsoft.com/office/drawing/2014/main" id="{5942F673-6C33-432B-B16F-BFA0373E47C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04" name="Rectangle 4">
              <a:extLst>
                <a:ext uri="{FF2B5EF4-FFF2-40B4-BE49-F238E27FC236}">
                  <a16:creationId xmlns="" xmlns:a16="http://schemas.microsoft.com/office/drawing/2014/main" id="{9998FD8A-6FE2-4E4C-9B6C-C639147F310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05" name="Rectangle 5">
              <a:extLst>
                <a:ext uri="{FF2B5EF4-FFF2-40B4-BE49-F238E27FC236}">
                  <a16:creationId xmlns="" xmlns:a16="http://schemas.microsoft.com/office/drawing/2014/main" id="{0E2E4FE2-05D7-4B84-BC3A-9A4E5C087E6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06" name="Rectangle 6">
              <a:extLst>
                <a:ext uri="{FF2B5EF4-FFF2-40B4-BE49-F238E27FC236}">
                  <a16:creationId xmlns="" xmlns:a16="http://schemas.microsoft.com/office/drawing/2014/main" id="{D6F39D55-E219-4DED-9AAB-0AA22AFBB56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07" name="Rectangle 7">
              <a:extLst>
                <a:ext uri="{FF2B5EF4-FFF2-40B4-BE49-F238E27FC236}">
                  <a16:creationId xmlns="" xmlns:a16="http://schemas.microsoft.com/office/drawing/2014/main" id="{CF3B13EE-6621-4675-8806-A1119CEDDFE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08" name="Rectangle 8">
              <a:extLst>
                <a:ext uri="{FF2B5EF4-FFF2-40B4-BE49-F238E27FC236}">
                  <a16:creationId xmlns="" xmlns:a16="http://schemas.microsoft.com/office/drawing/2014/main" id="{590E3585-B3AE-459B-8F53-CC136CB5228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09" name="Rectangle 9">
              <a:extLst>
                <a:ext uri="{FF2B5EF4-FFF2-40B4-BE49-F238E27FC236}">
                  <a16:creationId xmlns="" xmlns:a16="http://schemas.microsoft.com/office/drawing/2014/main" id="{CA8C27A8-5924-464F-9D97-8F4E536123B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0" name="Rectangle 10">
              <a:extLst>
                <a:ext uri="{FF2B5EF4-FFF2-40B4-BE49-F238E27FC236}">
                  <a16:creationId xmlns="" xmlns:a16="http://schemas.microsoft.com/office/drawing/2014/main" id="{2740AC1F-D608-49D9-B2E4-CFD5F2CC614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1" name="Rectangle 11">
              <a:extLst>
                <a:ext uri="{FF2B5EF4-FFF2-40B4-BE49-F238E27FC236}">
                  <a16:creationId xmlns="" xmlns:a16="http://schemas.microsoft.com/office/drawing/2014/main" id="{D21908D5-96AE-454D-8F32-A3D4B0A356B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2" name="Rectangle 12">
              <a:extLst>
                <a:ext uri="{FF2B5EF4-FFF2-40B4-BE49-F238E27FC236}">
                  <a16:creationId xmlns="" xmlns:a16="http://schemas.microsoft.com/office/drawing/2014/main" id="{EEBCBAA5-1A65-4A4D-9C64-1550148AF77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3" name="Rectangle 13">
              <a:extLst>
                <a:ext uri="{FF2B5EF4-FFF2-40B4-BE49-F238E27FC236}">
                  <a16:creationId xmlns="" xmlns:a16="http://schemas.microsoft.com/office/drawing/2014/main" id="{0011D646-BDF7-48B7-8433-EF556EBE952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4" name="Rectangle 14">
              <a:extLst>
                <a:ext uri="{FF2B5EF4-FFF2-40B4-BE49-F238E27FC236}">
                  <a16:creationId xmlns="" xmlns:a16="http://schemas.microsoft.com/office/drawing/2014/main" id="{EA212A3D-42CE-46BB-81F6-2246B18943D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5" name="Rectangle 15">
              <a:extLst>
                <a:ext uri="{FF2B5EF4-FFF2-40B4-BE49-F238E27FC236}">
                  <a16:creationId xmlns="" xmlns:a16="http://schemas.microsoft.com/office/drawing/2014/main" id="{BEBA5364-866A-49D6-8B49-A9BFABBC01C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6" name="Rectangle 16">
              <a:extLst>
                <a:ext uri="{FF2B5EF4-FFF2-40B4-BE49-F238E27FC236}">
                  <a16:creationId xmlns="" xmlns:a16="http://schemas.microsoft.com/office/drawing/2014/main" id="{30E39607-464C-4D24-A60F-66256EC81CD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7" name="Rectangle 17">
              <a:extLst>
                <a:ext uri="{FF2B5EF4-FFF2-40B4-BE49-F238E27FC236}">
                  <a16:creationId xmlns="" xmlns:a16="http://schemas.microsoft.com/office/drawing/2014/main" id="{019B08C8-73E4-4D36-B34B-6B5DECBAEB7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8" name="Rectangle 18">
              <a:extLst>
                <a:ext uri="{FF2B5EF4-FFF2-40B4-BE49-F238E27FC236}">
                  <a16:creationId xmlns="" xmlns:a16="http://schemas.microsoft.com/office/drawing/2014/main" id="{9F934259-268E-4802-9330-7916747B158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19" name="Rectangle 19">
              <a:extLst>
                <a:ext uri="{FF2B5EF4-FFF2-40B4-BE49-F238E27FC236}">
                  <a16:creationId xmlns="" xmlns:a16="http://schemas.microsoft.com/office/drawing/2014/main" id="{DE24CC44-AF2E-43F0-BA65-E77CAA66796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0" name="Rectangle 20">
              <a:extLst>
                <a:ext uri="{FF2B5EF4-FFF2-40B4-BE49-F238E27FC236}">
                  <a16:creationId xmlns="" xmlns:a16="http://schemas.microsoft.com/office/drawing/2014/main" id="{972B7459-5C56-4CF5-8757-116FA4D9DDD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1" name="Rectangle 21">
              <a:extLst>
                <a:ext uri="{FF2B5EF4-FFF2-40B4-BE49-F238E27FC236}">
                  <a16:creationId xmlns="" xmlns:a16="http://schemas.microsoft.com/office/drawing/2014/main" id="{E7D0FE84-AA30-4C53-A207-60DBFF54BD5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2" name="Rectangle 22">
              <a:extLst>
                <a:ext uri="{FF2B5EF4-FFF2-40B4-BE49-F238E27FC236}">
                  <a16:creationId xmlns="" xmlns:a16="http://schemas.microsoft.com/office/drawing/2014/main" id="{FBA3A619-E9B6-4E0D-BE99-7677CA9F85F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3" name="Rectangle 23">
              <a:extLst>
                <a:ext uri="{FF2B5EF4-FFF2-40B4-BE49-F238E27FC236}">
                  <a16:creationId xmlns="" xmlns:a16="http://schemas.microsoft.com/office/drawing/2014/main" id="{843FB88D-C426-4A3D-BCA9-1957672D70A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4" name="Rectangle 24">
              <a:extLst>
                <a:ext uri="{FF2B5EF4-FFF2-40B4-BE49-F238E27FC236}">
                  <a16:creationId xmlns="" xmlns:a16="http://schemas.microsoft.com/office/drawing/2014/main" id="{26EDCA89-60FA-4077-92D7-E47A47006CD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5" name="Rectangle 25">
              <a:extLst>
                <a:ext uri="{FF2B5EF4-FFF2-40B4-BE49-F238E27FC236}">
                  <a16:creationId xmlns="" xmlns:a16="http://schemas.microsoft.com/office/drawing/2014/main" id="{E3927F14-9BBB-4742-99FB-8115C1460E4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6" name="Rectangle 26">
              <a:extLst>
                <a:ext uri="{FF2B5EF4-FFF2-40B4-BE49-F238E27FC236}">
                  <a16:creationId xmlns="" xmlns:a16="http://schemas.microsoft.com/office/drawing/2014/main" id="{3CA77A25-B697-4C0A-B9C4-6038990ABE5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7" name="Rectangle 27">
              <a:extLst>
                <a:ext uri="{FF2B5EF4-FFF2-40B4-BE49-F238E27FC236}">
                  <a16:creationId xmlns="" xmlns:a16="http://schemas.microsoft.com/office/drawing/2014/main" id="{63DD140A-4BB1-4DAF-81BD-3F3F9572CAB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8" name="Rectangle 28">
              <a:extLst>
                <a:ext uri="{FF2B5EF4-FFF2-40B4-BE49-F238E27FC236}">
                  <a16:creationId xmlns="" xmlns:a16="http://schemas.microsoft.com/office/drawing/2014/main" id="{831964BC-E878-45AD-96CF-901384D6B47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29" name="Rectangle 29">
              <a:extLst>
                <a:ext uri="{FF2B5EF4-FFF2-40B4-BE49-F238E27FC236}">
                  <a16:creationId xmlns="" xmlns:a16="http://schemas.microsoft.com/office/drawing/2014/main" id="{97C8A505-B49F-44CD-A681-0EFDEC0EA83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30" name="Rectangle 30">
              <a:extLst>
                <a:ext uri="{FF2B5EF4-FFF2-40B4-BE49-F238E27FC236}">
                  <a16:creationId xmlns="" xmlns:a16="http://schemas.microsoft.com/office/drawing/2014/main" id="{86B3A86A-4DE7-48DE-A082-89F8D60B266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31" name="Rectangle 31">
              <a:extLst>
                <a:ext uri="{FF2B5EF4-FFF2-40B4-BE49-F238E27FC236}">
                  <a16:creationId xmlns="" xmlns:a16="http://schemas.microsoft.com/office/drawing/2014/main" id="{0DA4B6DF-B9B8-429C-B01D-4CBC8EAF047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32" name="Rectangle 32">
              <a:extLst>
                <a:ext uri="{FF2B5EF4-FFF2-40B4-BE49-F238E27FC236}">
                  <a16:creationId xmlns="" xmlns:a16="http://schemas.microsoft.com/office/drawing/2014/main" id="{21EF687B-7BFE-44E5-A8C9-07F76E347C1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33" name="Rectangle 33">
              <a:extLst>
                <a:ext uri="{FF2B5EF4-FFF2-40B4-BE49-F238E27FC236}">
                  <a16:creationId xmlns="" xmlns:a16="http://schemas.microsoft.com/office/drawing/2014/main" id="{3F57196C-1560-48C6-BF8F-2265975D690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34" name="Rectangle 34">
              <a:extLst>
                <a:ext uri="{FF2B5EF4-FFF2-40B4-BE49-F238E27FC236}">
                  <a16:creationId xmlns="" xmlns:a16="http://schemas.microsoft.com/office/drawing/2014/main" id="{25178AD2-9277-4CF9-A478-1F2A43C30FB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9235" name="Oval 35">
              <a:extLst>
                <a:ext uri="{FF2B5EF4-FFF2-40B4-BE49-F238E27FC236}">
                  <a16:creationId xmlns="" xmlns:a16="http://schemas.microsoft.com/office/drawing/2014/main" id="{D0F6F27B-BD08-4F66-BE9C-9EE926003E3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36" name="Oval 36">
              <a:extLst>
                <a:ext uri="{FF2B5EF4-FFF2-40B4-BE49-F238E27FC236}">
                  <a16:creationId xmlns="" xmlns:a16="http://schemas.microsoft.com/office/drawing/2014/main" id="{7C8B48A9-E633-4E2B-BFA0-7BFB4144AFD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37" name="Oval 37">
              <a:extLst>
                <a:ext uri="{FF2B5EF4-FFF2-40B4-BE49-F238E27FC236}">
                  <a16:creationId xmlns="" xmlns:a16="http://schemas.microsoft.com/office/drawing/2014/main" id="{8D117A44-1E8C-4C27-8FB9-7D97BDEC017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38" name="Oval 38">
              <a:extLst>
                <a:ext uri="{FF2B5EF4-FFF2-40B4-BE49-F238E27FC236}">
                  <a16:creationId xmlns="" xmlns:a16="http://schemas.microsoft.com/office/drawing/2014/main" id="{289B90C0-1416-4C47-9CA3-0E4275FAB77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39" name="Oval 39">
              <a:extLst>
                <a:ext uri="{FF2B5EF4-FFF2-40B4-BE49-F238E27FC236}">
                  <a16:creationId xmlns="" xmlns:a16="http://schemas.microsoft.com/office/drawing/2014/main" id="{083E84A1-9CF1-4EC1-9A21-70DCC0D3A67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0" name="Oval 40">
              <a:extLst>
                <a:ext uri="{FF2B5EF4-FFF2-40B4-BE49-F238E27FC236}">
                  <a16:creationId xmlns="" xmlns:a16="http://schemas.microsoft.com/office/drawing/2014/main" id="{B81F1811-B43B-4B72-8596-5D38B210C48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1" name="Oval 41">
              <a:extLst>
                <a:ext uri="{FF2B5EF4-FFF2-40B4-BE49-F238E27FC236}">
                  <a16:creationId xmlns="" xmlns:a16="http://schemas.microsoft.com/office/drawing/2014/main" id="{B43141E2-5E55-4BBE-9247-6415B5FBCC7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2" name="Oval 42">
              <a:extLst>
                <a:ext uri="{FF2B5EF4-FFF2-40B4-BE49-F238E27FC236}">
                  <a16:creationId xmlns="" xmlns:a16="http://schemas.microsoft.com/office/drawing/2014/main" id="{AE9DC961-37FE-401F-8718-B420DF6F956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3" name="Oval 43">
              <a:extLst>
                <a:ext uri="{FF2B5EF4-FFF2-40B4-BE49-F238E27FC236}">
                  <a16:creationId xmlns="" xmlns:a16="http://schemas.microsoft.com/office/drawing/2014/main" id="{0B291BB7-94E3-4700-8EC8-1AEE0D7F31F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4" name="Oval 44">
              <a:extLst>
                <a:ext uri="{FF2B5EF4-FFF2-40B4-BE49-F238E27FC236}">
                  <a16:creationId xmlns="" xmlns:a16="http://schemas.microsoft.com/office/drawing/2014/main" id="{F60D22A5-1270-466E-9EAD-314C4B01670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5" name="Oval 45">
              <a:extLst>
                <a:ext uri="{FF2B5EF4-FFF2-40B4-BE49-F238E27FC236}">
                  <a16:creationId xmlns="" xmlns:a16="http://schemas.microsoft.com/office/drawing/2014/main" id="{28D0E906-449F-4192-89CE-44B27851CE8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6" name="Oval 46">
              <a:extLst>
                <a:ext uri="{FF2B5EF4-FFF2-40B4-BE49-F238E27FC236}">
                  <a16:creationId xmlns="" xmlns:a16="http://schemas.microsoft.com/office/drawing/2014/main" id="{B6DAAFA5-3FEB-4E95-A98C-DE991215124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7" name="Oval 47">
              <a:extLst>
                <a:ext uri="{FF2B5EF4-FFF2-40B4-BE49-F238E27FC236}">
                  <a16:creationId xmlns="" xmlns:a16="http://schemas.microsoft.com/office/drawing/2014/main" id="{6E1E72ED-44CF-45B7-AAC1-4F4F325FB50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8" name="Oval 48">
              <a:extLst>
                <a:ext uri="{FF2B5EF4-FFF2-40B4-BE49-F238E27FC236}">
                  <a16:creationId xmlns="" xmlns:a16="http://schemas.microsoft.com/office/drawing/2014/main" id="{1FD6B190-B7F1-426B-B9B9-DED1F4200A8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49" name="Oval 49">
              <a:extLst>
                <a:ext uri="{FF2B5EF4-FFF2-40B4-BE49-F238E27FC236}">
                  <a16:creationId xmlns="" xmlns:a16="http://schemas.microsoft.com/office/drawing/2014/main" id="{8CD9FFE8-5F6A-40E5-B711-FE50E7370F8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0" name="Oval 50">
              <a:extLst>
                <a:ext uri="{FF2B5EF4-FFF2-40B4-BE49-F238E27FC236}">
                  <a16:creationId xmlns="" xmlns:a16="http://schemas.microsoft.com/office/drawing/2014/main" id="{6E8E295D-324D-4197-B9CF-DB8CD4F8233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1" name="Oval 51">
              <a:extLst>
                <a:ext uri="{FF2B5EF4-FFF2-40B4-BE49-F238E27FC236}">
                  <a16:creationId xmlns="" xmlns:a16="http://schemas.microsoft.com/office/drawing/2014/main" id="{39C0BCAE-F3CB-450C-A332-FCE8EAD01C5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2" name="Oval 52">
              <a:extLst>
                <a:ext uri="{FF2B5EF4-FFF2-40B4-BE49-F238E27FC236}">
                  <a16:creationId xmlns="" xmlns:a16="http://schemas.microsoft.com/office/drawing/2014/main" id="{184DF382-BA66-452F-AA0B-20A7C90B49C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3" name="Oval 53">
              <a:extLst>
                <a:ext uri="{FF2B5EF4-FFF2-40B4-BE49-F238E27FC236}">
                  <a16:creationId xmlns="" xmlns:a16="http://schemas.microsoft.com/office/drawing/2014/main" id="{F2D3D409-B762-4C99-85BC-B4BB7A6733C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4" name="Oval 54">
              <a:extLst>
                <a:ext uri="{FF2B5EF4-FFF2-40B4-BE49-F238E27FC236}">
                  <a16:creationId xmlns="" xmlns:a16="http://schemas.microsoft.com/office/drawing/2014/main" id="{DAA7D8D9-98A9-41FA-A4C9-6D040AD5F9E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5" name="Oval 55">
              <a:extLst>
                <a:ext uri="{FF2B5EF4-FFF2-40B4-BE49-F238E27FC236}">
                  <a16:creationId xmlns="" xmlns:a16="http://schemas.microsoft.com/office/drawing/2014/main" id="{16A305F9-2C34-44EE-B61B-04767AEA163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6" name="Oval 56">
              <a:extLst>
                <a:ext uri="{FF2B5EF4-FFF2-40B4-BE49-F238E27FC236}">
                  <a16:creationId xmlns="" xmlns:a16="http://schemas.microsoft.com/office/drawing/2014/main" id="{40E414E4-9C98-4077-802A-8A9F56CAE17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7" name="Oval 57">
              <a:extLst>
                <a:ext uri="{FF2B5EF4-FFF2-40B4-BE49-F238E27FC236}">
                  <a16:creationId xmlns="" xmlns:a16="http://schemas.microsoft.com/office/drawing/2014/main" id="{EB61C11A-49AF-4318-B7C7-D3DC36F4250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8" name="Oval 58">
              <a:extLst>
                <a:ext uri="{FF2B5EF4-FFF2-40B4-BE49-F238E27FC236}">
                  <a16:creationId xmlns="" xmlns:a16="http://schemas.microsoft.com/office/drawing/2014/main" id="{99C65A65-FDB2-421A-86EB-7020462C713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59" name="Oval 59">
              <a:extLst>
                <a:ext uri="{FF2B5EF4-FFF2-40B4-BE49-F238E27FC236}">
                  <a16:creationId xmlns="" xmlns:a16="http://schemas.microsoft.com/office/drawing/2014/main" id="{71F72EF2-2F9E-4E21-9E96-3406740F5D7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0" name="Oval 60">
              <a:extLst>
                <a:ext uri="{FF2B5EF4-FFF2-40B4-BE49-F238E27FC236}">
                  <a16:creationId xmlns="" xmlns:a16="http://schemas.microsoft.com/office/drawing/2014/main" id="{0BC1BF90-AB0C-4B25-AEF8-6CC5D8DA209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1" name="Oval 61">
              <a:extLst>
                <a:ext uri="{FF2B5EF4-FFF2-40B4-BE49-F238E27FC236}">
                  <a16:creationId xmlns="" xmlns:a16="http://schemas.microsoft.com/office/drawing/2014/main" id="{76D50FAB-65CF-429D-8402-E69BB958AB6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2" name="Oval 62">
              <a:extLst>
                <a:ext uri="{FF2B5EF4-FFF2-40B4-BE49-F238E27FC236}">
                  <a16:creationId xmlns="" xmlns:a16="http://schemas.microsoft.com/office/drawing/2014/main" id="{A5EB4117-353E-4390-9F88-743717B093C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3" name="Oval 63">
              <a:extLst>
                <a:ext uri="{FF2B5EF4-FFF2-40B4-BE49-F238E27FC236}">
                  <a16:creationId xmlns="" xmlns:a16="http://schemas.microsoft.com/office/drawing/2014/main" id="{D5A0AA38-B7E4-4392-9369-AF3700CA5D1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4" name="Oval 64">
              <a:extLst>
                <a:ext uri="{FF2B5EF4-FFF2-40B4-BE49-F238E27FC236}">
                  <a16:creationId xmlns="" xmlns:a16="http://schemas.microsoft.com/office/drawing/2014/main" id="{AD2D2447-B749-4C0C-9812-9543043F5CB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5" name="Oval 65">
              <a:extLst>
                <a:ext uri="{FF2B5EF4-FFF2-40B4-BE49-F238E27FC236}">
                  <a16:creationId xmlns="" xmlns:a16="http://schemas.microsoft.com/office/drawing/2014/main" id="{B3896E59-8903-448B-9BC4-C81564E1C6E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6" name="Oval 66">
              <a:extLst>
                <a:ext uri="{FF2B5EF4-FFF2-40B4-BE49-F238E27FC236}">
                  <a16:creationId xmlns="" xmlns:a16="http://schemas.microsoft.com/office/drawing/2014/main" id="{72C1CB68-533C-43FC-BD98-7A32B047ECE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7" name="Oval 67">
              <a:extLst>
                <a:ext uri="{FF2B5EF4-FFF2-40B4-BE49-F238E27FC236}">
                  <a16:creationId xmlns="" xmlns:a16="http://schemas.microsoft.com/office/drawing/2014/main" id="{A91C5E98-8716-4246-BCE8-5E934D72FF3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8" name="Oval 68">
              <a:extLst>
                <a:ext uri="{FF2B5EF4-FFF2-40B4-BE49-F238E27FC236}">
                  <a16:creationId xmlns="" xmlns:a16="http://schemas.microsoft.com/office/drawing/2014/main" id="{E4FB0842-3BB9-4D3F-8336-0CC6B556846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69" name="Oval 69">
              <a:extLst>
                <a:ext uri="{FF2B5EF4-FFF2-40B4-BE49-F238E27FC236}">
                  <a16:creationId xmlns="" xmlns:a16="http://schemas.microsoft.com/office/drawing/2014/main" id="{2D0294A4-C54B-4E01-9459-964E6EDBAFA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0" name="Oval 70">
              <a:extLst>
                <a:ext uri="{FF2B5EF4-FFF2-40B4-BE49-F238E27FC236}">
                  <a16:creationId xmlns="" xmlns:a16="http://schemas.microsoft.com/office/drawing/2014/main" id="{4DF3D89F-DDC7-4382-B797-D26C37A6833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1" name="Oval 71">
              <a:extLst>
                <a:ext uri="{FF2B5EF4-FFF2-40B4-BE49-F238E27FC236}">
                  <a16:creationId xmlns="" xmlns:a16="http://schemas.microsoft.com/office/drawing/2014/main" id="{01DCC750-B5B5-4364-ABAF-EABAFE1A8E8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2" name="Oval 72">
              <a:extLst>
                <a:ext uri="{FF2B5EF4-FFF2-40B4-BE49-F238E27FC236}">
                  <a16:creationId xmlns="" xmlns:a16="http://schemas.microsoft.com/office/drawing/2014/main" id="{FF69C027-5306-4FC0-A1F8-9889281F80E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3" name="Oval 73">
              <a:extLst>
                <a:ext uri="{FF2B5EF4-FFF2-40B4-BE49-F238E27FC236}">
                  <a16:creationId xmlns="" xmlns:a16="http://schemas.microsoft.com/office/drawing/2014/main" id="{C169F0EF-17C6-4B6C-9299-C3847C3FF3C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4" name="Oval 74">
              <a:extLst>
                <a:ext uri="{FF2B5EF4-FFF2-40B4-BE49-F238E27FC236}">
                  <a16:creationId xmlns="" xmlns:a16="http://schemas.microsoft.com/office/drawing/2014/main" id="{819C2404-058D-4CA2-B64D-5553F73E363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5" name="Oval 75">
              <a:extLst>
                <a:ext uri="{FF2B5EF4-FFF2-40B4-BE49-F238E27FC236}">
                  <a16:creationId xmlns="" xmlns:a16="http://schemas.microsoft.com/office/drawing/2014/main" id="{58396B94-90B0-4B85-A594-5203FA6A8E4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6" name="Oval 76">
              <a:extLst>
                <a:ext uri="{FF2B5EF4-FFF2-40B4-BE49-F238E27FC236}">
                  <a16:creationId xmlns="" xmlns:a16="http://schemas.microsoft.com/office/drawing/2014/main" id="{AAB7C7DD-6564-431A-91BF-F072AADA74D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7" name="Oval 77">
              <a:extLst>
                <a:ext uri="{FF2B5EF4-FFF2-40B4-BE49-F238E27FC236}">
                  <a16:creationId xmlns="" xmlns:a16="http://schemas.microsoft.com/office/drawing/2014/main" id="{5534CC11-FE0C-438B-8B2C-B142266AA12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8" name="Oval 78">
              <a:extLst>
                <a:ext uri="{FF2B5EF4-FFF2-40B4-BE49-F238E27FC236}">
                  <a16:creationId xmlns="" xmlns:a16="http://schemas.microsoft.com/office/drawing/2014/main" id="{D9E5721C-C08D-44EE-A5F7-411332FFA25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79" name="Oval 79">
              <a:extLst>
                <a:ext uri="{FF2B5EF4-FFF2-40B4-BE49-F238E27FC236}">
                  <a16:creationId xmlns="" xmlns:a16="http://schemas.microsoft.com/office/drawing/2014/main" id="{0BD72250-0685-45C1-9D29-4CEBA429926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0" name="Oval 80">
              <a:extLst>
                <a:ext uri="{FF2B5EF4-FFF2-40B4-BE49-F238E27FC236}">
                  <a16:creationId xmlns="" xmlns:a16="http://schemas.microsoft.com/office/drawing/2014/main" id="{D72A04A0-4175-4584-9C09-67A79725C7C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1" name="Oval 81">
              <a:extLst>
                <a:ext uri="{FF2B5EF4-FFF2-40B4-BE49-F238E27FC236}">
                  <a16:creationId xmlns="" xmlns:a16="http://schemas.microsoft.com/office/drawing/2014/main" id="{CDFD7418-8B5A-4ACC-A504-A3FD0B74DA2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2" name="Oval 82">
              <a:extLst>
                <a:ext uri="{FF2B5EF4-FFF2-40B4-BE49-F238E27FC236}">
                  <a16:creationId xmlns="" xmlns:a16="http://schemas.microsoft.com/office/drawing/2014/main" id="{97BF2659-E007-4C7F-9AD3-C900669DCC2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3" name="Oval 83">
              <a:extLst>
                <a:ext uri="{FF2B5EF4-FFF2-40B4-BE49-F238E27FC236}">
                  <a16:creationId xmlns="" xmlns:a16="http://schemas.microsoft.com/office/drawing/2014/main" id="{9685465E-E322-4992-95E4-1D515DF54F3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4" name="Oval 84">
              <a:extLst>
                <a:ext uri="{FF2B5EF4-FFF2-40B4-BE49-F238E27FC236}">
                  <a16:creationId xmlns="" xmlns:a16="http://schemas.microsoft.com/office/drawing/2014/main" id="{E3AC1DEC-217F-4686-BDCD-1B160AD581C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5" name="Oval 85">
              <a:extLst>
                <a:ext uri="{FF2B5EF4-FFF2-40B4-BE49-F238E27FC236}">
                  <a16:creationId xmlns="" xmlns:a16="http://schemas.microsoft.com/office/drawing/2014/main" id="{C698E634-FFE9-44B7-A38C-1EEDB9C18CE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6" name="Oval 86">
              <a:extLst>
                <a:ext uri="{FF2B5EF4-FFF2-40B4-BE49-F238E27FC236}">
                  <a16:creationId xmlns="" xmlns:a16="http://schemas.microsoft.com/office/drawing/2014/main" id="{9C918CF1-BB81-4F0A-AC67-251BDE3AF8B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7" name="Oval 87">
              <a:extLst>
                <a:ext uri="{FF2B5EF4-FFF2-40B4-BE49-F238E27FC236}">
                  <a16:creationId xmlns="" xmlns:a16="http://schemas.microsoft.com/office/drawing/2014/main" id="{3DDFF8D0-1428-4F71-B987-0E901606862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8" name="Oval 88">
              <a:extLst>
                <a:ext uri="{FF2B5EF4-FFF2-40B4-BE49-F238E27FC236}">
                  <a16:creationId xmlns="" xmlns:a16="http://schemas.microsoft.com/office/drawing/2014/main" id="{37B0CA64-C6C1-45FD-AE61-64162B20149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89" name="Oval 89">
              <a:extLst>
                <a:ext uri="{FF2B5EF4-FFF2-40B4-BE49-F238E27FC236}">
                  <a16:creationId xmlns="" xmlns:a16="http://schemas.microsoft.com/office/drawing/2014/main" id="{B8D33093-01C5-4A4C-8235-E19733E5B12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0" name="Oval 90">
              <a:extLst>
                <a:ext uri="{FF2B5EF4-FFF2-40B4-BE49-F238E27FC236}">
                  <a16:creationId xmlns="" xmlns:a16="http://schemas.microsoft.com/office/drawing/2014/main" id="{671D8FC4-24F7-495C-AB89-B4E8ED13C7F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1" name="Oval 91">
              <a:extLst>
                <a:ext uri="{FF2B5EF4-FFF2-40B4-BE49-F238E27FC236}">
                  <a16:creationId xmlns="" xmlns:a16="http://schemas.microsoft.com/office/drawing/2014/main" id="{0002CE77-CC4A-4FFA-A0DC-33FE37792AD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2" name="Oval 92">
              <a:extLst>
                <a:ext uri="{FF2B5EF4-FFF2-40B4-BE49-F238E27FC236}">
                  <a16:creationId xmlns="" xmlns:a16="http://schemas.microsoft.com/office/drawing/2014/main" id="{068B385E-10D3-439F-B784-C7A9F02D3ED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3" name="Oval 93">
              <a:extLst>
                <a:ext uri="{FF2B5EF4-FFF2-40B4-BE49-F238E27FC236}">
                  <a16:creationId xmlns="" xmlns:a16="http://schemas.microsoft.com/office/drawing/2014/main" id="{EC20EC1F-AB8B-4B74-AFEA-A2FD6AD3CA7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4" name="Oval 94">
              <a:extLst>
                <a:ext uri="{FF2B5EF4-FFF2-40B4-BE49-F238E27FC236}">
                  <a16:creationId xmlns="" xmlns:a16="http://schemas.microsoft.com/office/drawing/2014/main" id="{4DDDEE82-452A-4496-90FF-3DB4DD1630B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5" name="Oval 95">
              <a:extLst>
                <a:ext uri="{FF2B5EF4-FFF2-40B4-BE49-F238E27FC236}">
                  <a16:creationId xmlns="" xmlns:a16="http://schemas.microsoft.com/office/drawing/2014/main" id="{3E2F8562-7EFD-4CBD-9A42-92C97067D7B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6" name="Oval 96">
              <a:extLst>
                <a:ext uri="{FF2B5EF4-FFF2-40B4-BE49-F238E27FC236}">
                  <a16:creationId xmlns="" xmlns:a16="http://schemas.microsoft.com/office/drawing/2014/main" id="{7DCA2C45-F7FC-4EF7-9133-86D3FEF0BA0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7" name="Oval 97">
              <a:extLst>
                <a:ext uri="{FF2B5EF4-FFF2-40B4-BE49-F238E27FC236}">
                  <a16:creationId xmlns="" xmlns:a16="http://schemas.microsoft.com/office/drawing/2014/main" id="{E5CC33BF-0FBA-49DD-AD6A-CB759D0DCB2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8" name="Oval 98">
              <a:extLst>
                <a:ext uri="{FF2B5EF4-FFF2-40B4-BE49-F238E27FC236}">
                  <a16:creationId xmlns="" xmlns:a16="http://schemas.microsoft.com/office/drawing/2014/main" id="{A98DAA41-9C21-4E27-A363-216ED97FB8E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299" name="Oval 99">
              <a:extLst>
                <a:ext uri="{FF2B5EF4-FFF2-40B4-BE49-F238E27FC236}">
                  <a16:creationId xmlns="" xmlns:a16="http://schemas.microsoft.com/office/drawing/2014/main" id="{A2D40A02-0979-4E8F-AAD0-32B9151D1DC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0" name="Oval 100">
              <a:extLst>
                <a:ext uri="{FF2B5EF4-FFF2-40B4-BE49-F238E27FC236}">
                  <a16:creationId xmlns="" xmlns:a16="http://schemas.microsoft.com/office/drawing/2014/main" id="{DE905417-1DFF-4927-B7AF-4341906F1E0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1" name="Oval 101">
              <a:extLst>
                <a:ext uri="{FF2B5EF4-FFF2-40B4-BE49-F238E27FC236}">
                  <a16:creationId xmlns="" xmlns:a16="http://schemas.microsoft.com/office/drawing/2014/main" id="{E11B5993-8EC0-4552-8D34-95560E30117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2" name="Oval 102">
              <a:extLst>
                <a:ext uri="{FF2B5EF4-FFF2-40B4-BE49-F238E27FC236}">
                  <a16:creationId xmlns="" xmlns:a16="http://schemas.microsoft.com/office/drawing/2014/main" id="{8DD2A7A5-8555-49E8-A1EE-93EE22E222F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3" name="Oval 103">
              <a:extLst>
                <a:ext uri="{FF2B5EF4-FFF2-40B4-BE49-F238E27FC236}">
                  <a16:creationId xmlns="" xmlns:a16="http://schemas.microsoft.com/office/drawing/2014/main" id="{1DFFAA19-6C60-4F6F-B1B0-1AA953FD654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4" name="Oval 104">
              <a:extLst>
                <a:ext uri="{FF2B5EF4-FFF2-40B4-BE49-F238E27FC236}">
                  <a16:creationId xmlns="" xmlns:a16="http://schemas.microsoft.com/office/drawing/2014/main" id="{6FB20FCF-6AE5-44E9-9560-592262E7815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5" name="Oval 105">
              <a:extLst>
                <a:ext uri="{FF2B5EF4-FFF2-40B4-BE49-F238E27FC236}">
                  <a16:creationId xmlns="" xmlns:a16="http://schemas.microsoft.com/office/drawing/2014/main" id="{3033EFFC-3BEF-47D8-BA53-77FB82C1B2A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6" name="Oval 106">
              <a:extLst>
                <a:ext uri="{FF2B5EF4-FFF2-40B4-BE49-F238E27FC236}">
                  <a16:creationId xmlns="" xmlns:a16="http://schemas.microsoft.com/office/drawing/2014/main" id="{D2BB87FC-ABD2-4928-9384-72421089BEB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7" name="Oval 107">
              <a:extLst>
                <a:ext uri="{FF2B5EF4-FFF2-40B4-BE49-F238E27FC236}">
                  <a16:creationId xmlns="" xmlns:a16="http://schemas.microsoft.com/office/drawing/2014/main" id="{CE51E2E0-0356-44AD-8A85-E6807D1A7D8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8" name="Oval 108">
              <a:extLst>
                <a:ext uri="{FF2B5EF4-FFF2-40B4-BE49-F238E27FC236}">
                  <a16:creationId xmlns="" xmlns:a16="http://schemas.microsoft.com/office/drawing/2014/main" id="{4490AAC7-7FDA-46D5-B844-EB03C926EE2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09" name="Oval 109">
              <a:extLst>
                <a:ext uri="{FF2B5EF4-FFF2-40B4-BE49-F238E27FC236}">
                  <a16:creationId xmlns="" xmlns:a16="http://schemas.microsoft.com/office/drawing/2014/main" id="{E499FA06-A6D3-4B44-8D21-9E35DFB0FF6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0" name="Oval 110">
              <a:extLst>
                <a:ext uri="{FF2B5EF4-FFF2-40B4-BE49-F238E27FC236}">
                  <a16:creationId xmlns="" xmlns:a16="http://schemas.microsoft.com/office/drawing/2014/main" id="{61FB5632-D627-4E17-BA98-0DB06F31E1E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1" name="Oval 111">
              <a:extLst>
                <a:ext uri="{FF2B5EF4-FFF2-40B4-BE49-F238E27FC236}">
                  <a16:creationId xmlns="" xmlns:a16="http://schemas.microsoft.com/office/drawing/2014/main" id="{8290233A-FB8B-4E92-A43B-4951CE98C30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2" name="Oval 112">
              <a:extLst>
                <a:ext uri="{FF2B5EF4-FFF2-40B4-BE49-F238E27FC236}">
                  <a16:creationId xmlns="" xmlns:a16="http://schemas.microsoft.com/office/drawing/2014/main" id="{9E10100A-0294-42EA-9AB2-D62AD195014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3" name="Oval 113">
              <a:extLst>
                <a:ext uri="{FF2B5EF4-FFF2-40B4-BE49-F238E27FC236}">
                  <a16:creationId xmlns="" xmlns:a16="http://schemas.microsoft.com/office/drawing/2014/main" id="{370A602B-BED7-45CF-BB12-EED831714EF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4" name="Oval 114">
              <a:extLst>
                <a:ext uri="{FF2B5EF4-FFF2-40B4-BE49-F238E27FC236}">
                  <a16:creationId xmlns="" xmlns:a16="http://schemas.microsoft.com/office/drawing/2014/main" id="{0E3E7ED0-DD7C-4F71-B9EA-511E38F4DEC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5" name="Oval 115">
              <a:extLst>
                <a:ext uri="{FF2B5EF4-FFF2-40B4-BE49-F238E27FC236}">
                  <a16:creationId xmlns="" xmlns:a16="http://schemas.microsoft.com/office/drawing/2014/main" id="{DE4E7CE4-70FD-4ECF-8C89-238302D2D6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6" name="Oval 116">
              <a:extLst>
                <a:ext uri="{FF2B5EF4-FFF2-40B4-BE49-F238E27FC236}">
                  <a16:creationId xmlns="" xmlns:a16="http://schemas.microsoft.com/office/drawing/2014/main" id="{3E7791F5-1420-4EA6-9729-47D3943F6B9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7" name="Oval 117">
              <a:extLst>
                <a:ext uri="{FF2B5EF4-FFF2-40B4-BE49-F238E27FC236}">
                  <a16:creationId xmlns="" xmlns:a16="http://schemas.microsoft.com/office/drawing/2014/main" id="{7BDF74A5-C884-459A-AA1F-FA5259EB370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8" name="Oval 118">
              <a:extLst>
                <a:ext uri="{FF2B5EF4-FFF2-40B4-BE49-F238E27FC236}">
                  <a16:creationId xmlns="" xmlns:a16="http://schemas.microsoft.com/office/drawing/2014/main" id="{C5D67BDA-8496-4D1C-9498-E8C8F6A65FE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19" name="Oval 119">
              <a:extLst>
                <a:ext uri="{FF2B5EF4-FFF2-40B4-BE49-F238E27FC236}">
                  <a16:creationId xmlns="" xmlns:a16="http://schemas.microsoft.com/office/drawing/2014/main" id="{822B4829-2A8E-413E-91F1-A7650757530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0" name="Oval 120">
              <a:extLst>
                <a:ext uri="{FF2B5EF4-FFF2-40B4-BE49-F238E27FC236}">
                  <a16:creationId xmlns="" xmlns:a16="http://schemas.microsoft.com/office/drawing/2014/main" id="{FDC9099D-12BC-4EF9-A5D3-E52FBD483AE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1" name="Oval 121">
              <a:extLst>
                <a:ext uri="{FF2B5EF4-FFF2-40B4-BE49-F238E27FC236}">
                  <a16:creationId xmlns="" xmlns:a16="http://schemas.microsoft.com/office/drawing/2014/main" id="{0AA8AC82-ED54-4B08-85BA-D6A40705168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2" name="Oval 122">
              <a:extLst>
                <a:ext uri="{FF2B5EF4-FFF2-40B4-BE49-F238E27FC236}">
                  <a16:creationId xmlns="" xmlns:a16="http://schemas.microsoft.com/office/drawing/2014/main" id="{2C8B45BE-2685-4733-BAD6-3B7565AACD3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3" name="Oval 123">
              <a:extLst>
                <a:ext uri="{FF2B5EF4-FFF2-40B4-BE49-F238E27FC236}">
                  <a16:creationId xmlns="" xmlns:a16="http://schemas.microsoft.com/office/drawing/2014/main" id="{5403BA00-C3E2-4A76-877B-ACDCD6C85DE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4" name="Oval 124">
              <a:extLst>
                <a:ext uri="{FF2B5EF4-FFF2-40B4-BE49-F238E27FC236}">
                  <a16:creationId xmlns="" xmlns:a16="http://schemas.microsoft.com/office/drawing/2014/main" id="{3F031D37-1E91-474C-85BD-A225062CEA7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5" name="Oval 125">
              <a:extLst>
                <a:ext uri="{FF2B5EF4-FFF2-40B4-BE49-F238E27FC236}">
                  <a16:creationId xmlns="" xmlns:a16="http://schemas.microsoft.com/office/drawing/2014/main" id="{5D8F9DBB-C365-4247-A612-5D5D76F20C9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6" name="Oval 126">
              <a:extLst>
                <a:ext uri="{FF2B5EF4-FFF2-40B4-BE49-F238E27FC236}">
                  <a16:creationId xmlns="" xmlns:a16="http://schemas.microsoft.com/office/drawing/2014/main" id="{CF258B6C-060C-4DDE-BBAA-8E446431B06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7" name="Oval 127">
              <a:extLst>
                <a:ext uri="{FF2B5EF4-FFF2-40B4-BE49-F238E27FC236}">
                  <a16:creationId xmlns="" xmlns:a16="http://schemas.microsoft.com/office/drawing/2014/main" id="{D6CB268C-9F7E-4337-8B7C-180E4ACD473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8" name="Oval 128">
              <a:extLst>
                <a:ext uri="{FF2B5EF4-FFF2-40B4-BE49-F238E27FC236}">
                  <a16:creationId xmlns="" xmlns:a16="http://schemas.microsoft.com/office/drawing/2014/main" id="{F92B3994-4AFA-4FB9-8278-32486E78090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29" name="Oval 129">
              <a:extLst>
                <a:ext uri="{FF2B5EF4-FFF2-40B4-BE49-F238E27FC236}">
                  <a16:creationId xmlns="" xmlns:a16="http://schemas.microsoft.com/office/drawing/2014/main" id="{1B667CE9-8DBF-4E18-A640-C67C4CE7C13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0" name="Oval 130">
              <a:extLst>
                <a:ext uri="{FF2B5EF4-FFF2-40B4-BE49-F238E27FC236}">
                  <a16:creationId xmlns="" xmlns:a16="http://schemas.microsoft.com/office/drawing/2014/main" id="{B20E5264-C9DC-4826-B7DA-4E1BB6DAFD8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1" name="Oval 131">
              <a:extLst>
                <a:ext uri="{FF2B5EF4-FFF2-40B4-BE49-F238E27FC236}">
                  <a16:creationId xmlns="" xmlns:a16="http://schemas.microsoft.com/office/drawing/2014/main" id="{B37335BC-B1E1-410C-AE96-94C894FD98B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2" name="Oval 132">
              <a:extLst>
                <a:ext uri="{FF2B5EF4-FFF2-40B4-BE49-F238E27FC236}">
                  <a16:creationId xmlns="" xmlns:a16="http://schemas.microsoft.com/office/drawing/2014/main" id="{46140D6A-2147-45BB-A3E5-F41C385081A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3" name="Oval 133">
              <a:extLst>
                <a:ext uri="{FF2B5EF4-FFF2-40B4-BE49-F238E27FC236}">
                  <a16:creationId xmlns="" xmlns:a16="http://schemas.microsoft.com/office/drawing/2014/main" id="{2BF43B06-0674-4F4E-807D-858F8313B56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4" name="Oval 134">
              <a:extLst>
                <a:ext uri="{FF2B5EF4-FFF2-40B4-BE49-F238E27FC236}">
                  <a16:creationId xmlns="" xmlns:a16="http://schemas.microsoft.com/office/drawing/2014/main" id="{099D4D4C-B709-439C-8E32-8B93CFAD28A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5" name="Oval 135">
              <a:extLst>
                <a:ext uri="{FF2B5EF4-FFF2-40B4-BE49-F238E27FC236}">
                  <a16:creationId xmlns="" xmlns:a16="http://schemas.microsoft.com/office/drawing/2014/main" id="{69546359-6D1C-431D-9740-989339645CD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6" name="Oval 136">
              <a:extLst>
                <a:ext uri="{FF2B5EF4-FFF2-40B4-BE49-F238E27FC236}">
                  <a16:creationId xmlns="" xmlns:a16="http://schemas.microsoft.com/office/drawing/2014/main" id="{D44797AE-1FE1-443B-8881-4F2458246FF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7" name="Oval 137">
              <a:extLst>
                <a:ext uri="{FF2B5EF4-FFF2-40B4-BE49-F238E27FC236}">
                  <a16:creationId xmlns="" xmlns:a16="http://schemas.microsoft.com/office/drawing/2014/main" id="{CCB73162-B744-4BEA-A2CF-8D215EDB307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8" name="Oval 138">
              <a:extLst>
                <a:ext uri="{FF2B5EF4-FFF2-40B4-BE49-F238E27FC236}">
                  <a16:creationId xmlns="" xmlns:a16="http://schemas.microsoft.com/office/drawing/2014/main" id="{2557D573-628B-419F-A0FA-D3C911E1521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39" name="Oval 139">
              <a:extLst>
                <a:ext uri="{FF2B5EF4-FFF2-40B4-BE49-F238E27FC236}">
                  <a16:creationId xmlns="" xmlns:a16="http://schemas.microsoft.com/office/drawing/2014/main" id="{461B80BA-A503-4206-AF2D-5C559F721F8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0" name="Oval 140">
              <a:extLst>
                <a:ext uri="{FF2B5EF4-FFF2-40B4-BE49-F238E27FC236}">
                  <a16:creationId xmlns="" xmlns:a16="http://schemas.microsoft.com/office/drawing/2014/main" id="{91EE8BBA-1E4E-4280-9CEA-B3F58B555B3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1" name="Oval 141">
              <a:extLst>
                <a:ext uri="{FF2B5EF4-FFF2-40B4-BE49-F238E27FC236}">
                  <a16:creationId xmlns="" xmlns:a16="http://schemas.microsoft.com/office/drawing/2014/main" id="{683463B8-CDC6-4A4B-8BDB-3EBEBF99ABA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2" name="Oval 142">
              <a:extLst>
                <a:ext uri="{FF2B5EF4-FFF2-40B4-BE49-F238E27FC236}">
                  <a16:creationId xmlns="" xmlns:a16="http://schemas.microsoft.com/office/drawing/2014/main" id="{6F995397-BE60-49FD-BBA7-C3254D6D239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3" name="Oval 143">
              <a:extLst>
                <a:ext uri="{FF2B5EF4-FFF2-40B4-BE49-F238E27FC236}">
                  <a16:creationId xmlns="" xmlns:a16="http://schemas.microsoft.com/office/drawing/2014/main" id="{3F27D1CB-6552-43FF-A1CF-7082CA60F69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4" name="Oval 144">
              <a:extLst>
                <a:ext uri="{FF2B5EF4-FFF2-40B4-BE49-F238E27FC236}">
                  <a16:creationId xmlns="" xmlns:a16="http://schemas.microsoft.com/office/drawing/2014/main" id="{0B69920E-8215-4BF9-AFAA-83DE9D05A4E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5" name="Oval 145">
              <a:extLst>
                <a:ext uri="{FF2B5EF4-FFF2-40B4-BE49-F238E27FC236}">
                  <a16:creationId xmlns="" xmlns:a16="http://schemas.microsoft.com/office/drawing/2014/main" id="{A5EA345D-462B-4F93-BA86-D7E031F6EFD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6" name="Oval 146">
              <a:extLst>
                <a:ext uri="{FF2B5EF4-FFF2-40B4-BE49-F238E27FC236}">
                  <a16:creationId xmlns="" xmlns:a16="http://schemas.microsoft.com/office/drawing/2014/main" id="{19979A9C-EFFB-4B41-9F18-8EC12C657DF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7" name="Oval 147">
              <a:extLst>
                <a:ext uri="{FF2B5EF4-FFF2-40B4-BE49-F238E27FC236}">
                  <a16:creationId xmlns="" xmlns:a16="http://schemas.microsoft.com/office/drawing/2014/main" id="{FA59E428-149D-47AE-A99F-6956DF32C60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8" name="Oval 148">
              <a:extLst>
                <a:ext uri="{FF2B5EF4-FFF2-40B4-BE49-F238E27FC236}">
                  <a16:creationId xmlns="" xmlns:a16="http://schemas.microsoft.com/office/drawing/2014/main" id="{3D3C0A01-D200-4EFA-82E9-62E172651F7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49" name="Oval 149">
              <a:extLst>
                <a:ext uri="{FF2B5EF4-FFF2-40B4-BE49-F238E27FC236}">
                  <a16:creationId xmlns="" xmlns:a16="http://schemas.microsoft.com/office/drawing/2014/main" id="{49D703DA-5646-45EB-B7B9-9A5BAD47412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0" name="Oval 150">
              <a:extLst>
                <a:ext uri="{FF2B5EF4-FFF2-40B4-BE49-F238E27FC236}">
                  <a16:creationId xmlns="" xmlns:a16="http://schemas.microsoft.com/office/drawing/2014/main" id="{FD06BB70-22EC-4770-B904-6CCB7DB4951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1" name="Oval 151">
              <a:extLst>
                <a:ext uri="{FF2B5EF4-FFF2-40B4-BE49-F238E27FC236}">
                  <a16:creationId xmlns="" xmlns:a16="http://schemas.microsoft.com/office/drawing/2014/main" id="{DDF35EB4-50B7-49E5-BC06-E18D410B0A9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2" name="Oval 152">
              <a:extLst>
                <a:ext uri="{FF2B5EF4-FFF2-40B4-BE49-F238E27FC236}">
                  <a16:creationId xmlns="" xmlns:a16="http://schemas.microsoft.com/office/drawing/2014/main" id="{545B84EB-765F-4590-9AF9-7251891B2DC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3" name="Oval 153">
              <a:extLst>
                <a:ext uri="{FF2B5EF4-FFF2-40B4-BE49-F238E27FC236}">
                  <a16:creationId xmlns="" xmlns:a16="http://schemas.microsoft.com/office/drawing/2014/main" id="{5B3B2305-8A9B-48B4-AFB0-1AC52D52DFD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4" name="Oval 154">
              <a:extLst>
                <a:ext uri="{FF2B5EF4-FFF2-40B4-BE49-F238E27FC236}">
                  <a16:creationId xmlns="" xmlns:a16="http://schemas.microsoft.com/office/drawing/2014/main" id="{ACFFFB43-B322-4DBD-89F9-B8D743AAA44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5" name="Oval 155">
              <a:extLst>
                <a:ext uri="{FF2B5EF4-FFF2-40B4-BE49-F238E27FC236}">
                  <a16:creationId xmlns="" xmlns:a16="http://schemas.microsoft.com/office/drawing/2014/main" id="{22B9065A-1E6C-4A7D-B0EA-D6836670D67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6" name="Oval 156">
              <a:extLst>
                <a:ext uri="{FF2B5EF4-FFF2-40B4-BE49-F238E27FC236}">
                  <a16:creationId xmlns="" xmlns:a16="http://schemas.microsoft.com/office/drawing/2014/main" id="{22633BDC-224E-4115-8CEF-50EA163EDC4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7" name="Oval 157">
              <a:extLst>
                <a:ext uri="{FF2B5EF4-FFF2-40B4-BE49-F238E27FC236}">
                  <a16:creationId xmlns="" xmlns:a16="http://schemas.microsoft.com/office/drawing/2014/main" id="{B1E3CB64-343F-47DD-9DD1-92AF10C31EB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8" name="Oval 158">
              <a:extLst>
                <a:ext uri="{FF2B5EF4-FFF2-40B4-BE49-F238E27FC236}">
                  <a16:creationId xmlns="" xmlns:a16="http://schemas.microsoft.com/office/drawing/2014/main" id="{78791159-18A1-4543-933A-6DCC9992E2F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59" name="Oval 159">
              <a:extLst>
                <a:ext uri="{FF2B5EF4-FFF2-40B4-BE49-F238E27FC236}">
                  <a16:creationId xmlns="" xmlns:a16="http://schemas.microsoft.com/office/drawing/2014/main" id="{344D52D7-B24F-41EE-A4ED-E8E126BFF5D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0" name="Oval 160">
              <a:extLst>
                <a:ext uri="{FF2B5EF4-FFF2-40B4-BE49-F238E27FC236}">
                  <a16:creationId xmlns="" xmlns:a16="http://schemas.microsoft.com/office/drawing/2014/main" id="{28315E6F-F26A-42A6-ABC2-AEE33116C65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1" name="Oval 161">
              <a:extLst>
                <a:ext uri="{FF2B5EF4-FFF2-40B4-BE49-F238E27FC236}">
                  <a16:creationId xmlns="" xmlns:a16="http://schemas.microsoft.com/office/drawing/2014/main" id="{E100C7D3-A6C9-4C22-9564-148EE0C8144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2" name="Oval 162">
              <a:extLst>
                <a:ext uri="{FF2B5EF4-FFF2-40B4-BE49-F238E27FC236}">
                  <a16:creationId xmlns="" xmlns:a16="http://schemas.microsoft.com/office/drawing/2014/main" id="{08CECB86-C708-4740-BCD4-9C479BC0F1F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3" name="Oval 163">
              <a:extLst>
                <a:ext uri="{FF2B5EF4-FFF2-40B4-BE49-F238E27FC236}">
                  <a16:creationId xmlns="" xmlns:a16="http://schemas.microsoft.com/office/drawing/2014/main" id="{85BA756D-B592-47CB-8704-DCDEFE5BE56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4" name="Oval 164">
              <a:extLst>
                <a:ext uri="{FF2B5EF4-FFF2-40B4-BE49-F238E27FC236}">
                  <a16:creationId xmlns="" xmlns:a16="http://schemas.microsoft.com/office/drawing/2014/main" id="{4422531B-F533-4333-A0C9-A29283C5140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5" name="Oval 165">
              <a:extLst>
                <a:ext uri="{FF2B5EF4-FFF2-40B4-BE49-F238E27FC236}">
                  <a16:creationId xmlns="" xmlns:a16="http://schemas.microsoft.com/office/drawing/2014/main" id="{32F85878-682B-4A05-8E72-5EA02C5F5F3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6" name="Oval 166">
              <a:extLst>
                <a:ext uri="{FF2B5EF4-FFF2-40B4-BE49-F238E27FC236}">
                  <a16:creationId xmlns="" xmlns:a16="http://schemas.microsoft.com/office/drawing/2014/main" id="{4B35CD6D-70D8-47F2-8CB3-18E93D4C17A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7" name="Oval 167">
              <a:extLst>
                <a:ext uri="{FF2B5EF4-FFF2-40B4-BE49-F238E27FC236}">
                  <a16:creationId xmlns="" xmlns:a16="http://schemas.microsoft.com/office/drawing/2014/main" id="{73C0F3FD-4641-494D-838C-EE77867BFE4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8" name="Oval 168">
              <a:extLst>
                <a:ext uri="{FF2B5EF4-FFF2-40B4-BE49-F238E27FC236}">
                  <a16:creationId xmlns="" xmlns:a16="http://schemas.microsoft.com/office/drawing/2014/main" id="{B1030E16-FE2D-44A3-9F93-1DD372AFE97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69" name="Oval 169">
              <a:extLst>
                <a:ext uri="{FF2B5EF4-FFF2-40B4-BE49-F238E27FC236}">
                  <a16:creationId xmlns="" xmlns:a16="http://schemas.microsoft.com/office/drawing/2014/main" id="{77043DD3-F052-43DE-AC51-7C100953ED1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0" name="Oval 170">
              <a:extLst>
                <a:ext uri="{FF2B5EF4-FFF2-40B4-BE49-F238E27FC236}">
                  <a16:creationId xmlns="" xmlns:a16="http://schemas.microsoft.com/office/drawing/2014/main" id="{1BA2F474-F58C-469A-A786-158C37162E8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1" name="Oval 171">
              <a:extLst>
                <a:ext uri="{FF2B5EF4-FFF2-40B4-BE49-F238E27FC236}">
                  <a16:creationId xmlns="" xmlns:a16="http://schemas.microsoft.com/office/drawing/2014/main" id="{45032604-CB73-459F-9288-536F41515B0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2" name="Oval 172">
              <a:extLst>
                <a:ext uri="{FF2B5EF4-FFF2-40B4-BE49-F238E27FC236}">
                  <a16:creationId xmlns="" xmlns:a16="http://schemas.microsoft.com/office/drawing/2014/main" id="{DA31DAD1-24E4-4825-AF22-53DB68D1721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3" name="Oval 173">
              <a:extLst>
                <a:ext uri="{FF2B5EF4-FFF2-40B4-BE49-F238E27FC236}">
                  <a16:creationId xmlns="" xmlns:a16="http://schemas.microsoft.com/office/drawing/2014/main" id="{985FF70C-D85C-45E0-AC60-5D0D2D71938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4" name="Oval 174">
              <a:extLst>
                <a:ext uri="{FF2B5EF4-FFF2-40B4-BE49-F238E27FC236}">
                  <a16:creationId xmlns="" xmlns:a16="http://schemas.microsoft.com/office/drawing/2014/main" id="{1D0F91E1-C7F4-4530-94E6-093F35B2891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5" name="Oval 175">
              <a:extLst>
                <a:ext uri="{FF2B5EF4-FFF2-40B4-BE49-F238E27FC236}">
                  <a16:creationId xmlns="" xmlns:a16="http://schemas.microsoft.com/office/drawing/2014/main" id="{C23C7908-9E6A-46DB-9EB8-C43AF4B6606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6" name="Oval 176">
              <a:extLst>
                <a:ext uri="{FF2B5EF4-FFF2-40B4-BE49-F238E27FC236}">
                  <a16:creationId xmlns="" xmlns:a16="http://schemas.microsoft.com/office/drawing/2014/main" id="{9207906E-C63D-4B95-BBA0-8719645C186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7" name="Oval 177">
              <a:extLst>
                <a:ext uri="{FF2B5EF4-FFF2-40B4-BE49-F238E27FC236}">
                  <a16:creationId xmlns="" xmlns:a16="http://schemas.microsoft.com/office/drawing/2014/main" id="{321593B4-A40A-40CF-B56D-1E03FD6D5ED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8" name="Oval 178">
              <a:extLst>
                <a:ext uri="{FF2B5EF4-FFF2-40B4-BE49-F238E27FC236}">
                  <a16:creationId xmlns="" xmlns:a16="http://schemas.microsoft.com/office/drawing/2014/main" id="{E98492B2-84CF-487E-BB30-36C1F97B45E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79" name="Oval 179">
              <a:extLst>
                <a:ext uri="{FF2B5EF4-FFF2-40B4-BE49-F238E27FC236}">
                  <a16:creationId xmlns="" xmlns:a16="http://schemas.microsoft.com/office/drawing/2014/main" id="{63AFD0EE-E9C0-4310-B65F-BB272A936CF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0" name="Oval 180">
              <a:extLst>
                <a:ext uri="{FF2B5EF4-FFF2-40B4-BE49-F238E27FC236}">
                  <a16:creationId xmlns="" xmlns:a16="http://schemas.microsoft.com/office/drawing/2014/main" id="{A01066E9-F17E-4D87-977D-45D0E1FF0B1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1" name="Oval 181">
              <a:extLst>
                <a:ext uri="{FF2B5EF4-FFF2-40B4-BE49-F238E27FC236}">
                  <a16:creationId xmlns="" xmlns:a16="http://schemas.microsoft.com/office/drawing/2014/main" id="{200EC94B-CDF4-4BDD-9A6D-3C6AE3BCD02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2" name="Oval 182">
              <a:extLst>
                <a:ext uri="{FF2B5EF4-FFF2-40B4-BE49-F238E27FC236}">
                  <a16:creationId xmlns="" xmlns:a16="http://schemas.microsoft.com/office/drawing/2014/main" id="{061F0118-DC8D-4B60-91BC-341DD84CAF6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3" name="Oval 183">
              <a:extLst>
                <a:ext uri="{FF2B5EF4-FFF2-40B4-BE49-F238E27FC236}">
                  <a16:creationId xmlns="" xmlns:a16="http://schemas.microsoft.com/office/drawing/2014/main" id="{4BFD3E61-8CE0-498A-86EE-1AC730583AA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4" name="Oval 184">
              <a:extLst>
                <a:ext uri="{FF2B5EF4-FFF2-40B4-BE49-F238E27FC236}">
                  <a16:creationId xmlns="" xmlns:a16="http://schemas.microsoft.com/office/drawing/2014/main" id="{7533ECC2-8E72-4C5E-BA49-205C82BA77D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5" name="Oval 185">
              <a:extLst>
                <a:ext uri="{FF2B5EF4-FFF2-40B4-BE49-F238E27FC236}">
                  <a16:creationId xmlns="" xmlns:a16="http://schemas.microsoft.com/office/drawing/2014/main" id="{C06FEEAD-2080-4BF2-BEC5-E84ED0086E5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6" name="Oval 186">
              <a:extLst>
                <a:ext uri="{FF2B5EF4-FFF2-40B4-BE49-F238E27FC236}">
                  <a16:creationId xmlns="" xmlns:a16="http://schemas.microsoft.com/office/drawing/2014/main" id="{D6A77400-0341-4D75-93E0-F7506E68E1A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7" name="Oval 187">
              <a:extLst>
                <a:ext uri="{FF2B5EF4-FFF2-40B4-BE49-F238E27FC236}">
                  <a16:creationId xmlns="" xmlns:a16="http://schemas.microsoft.com/office/drawing/2014/main" id="{55B2EA00-4C23-4DB0-95CC-51AC77D9C93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8" name="Oval 188">
              <a:extLst>
                <a:ext uri="{FF2B5EF4-FFF2-40B4-BE49-F238E27FC236}">
                  <a16:creationId xmlns="" xmlns:a16="http://schemas.microsoft.com/office/drawing/2014/main" id="{9EB572E9-D666-46CA-8C6D-59BE0A921C0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89" name="Oval 189">
              <a:extLst>
                <a:ext uri="{FF2B5EF4-FFF2-40B4-BE49-F238E27FC236}">
                  <a16:creationId xmlns="" xmlns:a16="http://schemas.microsoft.com/office/drawing/2014/main" id="{6B41A399-9F02-4871-B5A7-A2D614711EC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0" name="Oval 190">
              <a:extLst>
                <a:ext uri="{FF2B5EF4-FFF2-40B4-BE49-F238E27FC236}">
                  <a16:creationId xmlns="" xmlns:a16="http://schemas.microsoft.com/office/drawing/2014/main" id="{2542DF22-E4F7-4C61-9E2E-5F8C822D626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1" name="Oval 191">
              <a:extLst>
                <a:ext uri="{FF2B5EF4-FFF2-40B4-BE49-F238E27FC236}">
                  <a16:creationId xmlns="" xmlns:a16="http://schemas.microsoft.com/office/drawing/2014/main" id="{8BD71C8C-1580-4384-8155-845E9A16142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2" name="Oval 192">
              <a:extLst>
                <a:ext uri="{FF2B5EF4-FFF2-40B4-BE49-F238E27FC236}">
                  <a16:creationId xmlns="" xmlns:a16="http://schemas.microsoft.com/office/drawing/2014/main" id="{E7530FB2-EDE3-4602-B347-DBA7ADF257C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3" name="Oval 193">
              <a:extLst>
                <a:ext uri="{FF2B5EF4-FFF2-40B4-BE49-F238E27FC236}">
                  <a16:creationId xmlns="" xmlns:a16="http://schemas.microsoft.com/office/drawing/2014/main" id="{771BA0EA-57FF-49B9-BB82-E61C74278EE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4" name="Oval 194">
              <a:extLst>
                <a:ext uri="{FF2B5EF4-FFF2-40B4-BE49-F238E27FC236}">
                  <a16:creationId xmlns="" xmlns:a16="http://schemas.microsoft.com/office/drawing/2014/main" id="{3E8611B4-E0F3-40C0-A1C6-2B6211AC145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5" name="Oval 195">
              <a:extLst>
                <a:ext uri="{FF2B5EF4-FFF2-40B4-BE49-F238E27FC236}">
                  <a16:creationId xmlns="" xmlns:a16="http://schemas.microsoft.com/office/drawing/2014/main" id="{FAE78463-3B02-4B32-99DD-B6CBB1728F5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6" name="Oval 196">
              <a:extLst>
                <a:ext uri="{FF2B5EF4-FFF2-40B4-BE49-F238E27FC236}">
                  <a16:creationId xmlns="" xmlns:a16="http://schemas.microsoft.com/office/drawing/2014/main" id="{5EB0BC5F-9FCB-496D-B219-44CB42583CE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7" name="Oval 197">
              <a:extLst>
                <a:ext uri="{FF2B5EF4-FFF2-40B4-BE49-F238E27FC236}">
                  <a16:creationId xmlns="" xmlns:a16="http://schemas.microsoft.com/office/drawing/2014/main" id="{96E510DC-BD68-4EDD-B802-4592EAEB6C4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8" name="Oval 198">
              <a:extLst>
                <a:ext uri="{FF2B5EF4-FFF2-40B4-BE49-F238E27FC236}">
                  <a16:creationId xmlns="" xmlns:a16="http://schemas.microsoft.com/office/drawing/2014/main" id="{A936A6A2-24B3-4BA8-9C07-1C7E87F51EC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399" name="Oval 199">
              <a:extLst>
                <a:ext uri="{FF2B5EF4-FFF2-40B4-BE49-F238E27FC236}">
                  <a16:creationId xmlns="" xmlns:a16="http://schemas.microsoft.com/office/drawing/2014/main" id="{5BDEBDA1-1551-4FA5-AF65-49226E03F2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0" name="Oval 200">
              <a:extLst>
                <a:ext uri="{FF2B5EF4-FFF2-40B4-BE49-F238E27FC236}">
                  <a16:creationId xmlns="" xmlns:a16="http://schemas.microsoft.com/office/drawing/2014/main" id="{05594BA1-432A-4B6E-9BD4-B9FAEEA3EA7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1" name="Oval 201">
              <a:extLst>
                <a:ext uri="{FF2B5EF4-FFF2-40B4-BE49-F238E27FC236}">
                  <a16:creationId xmlns="" xmlns:a16="http://schemas.microsoft.com/office/drawing/2014/main" id="{0ED657E8-8F91-443D-A417-6A8B6D25D15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2" name="Oval 202">
              <a:extLst>
                <a:ext uri="{FF2B5EF4-FFF2-40B4-BE49-F238E27FC236}">
                  <a16:creationId xmlns="" xmlns:a16="http://schemas.microsoft.com/office/drawing/2014/main" id="{45E0DE80-0F8A-4D66-BF1F-C7151776A36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3" name="Oval 203">
              <a:extLst>
                <a:ext uri="{FF2B5EF4-FFF2-40B4-BE49-F238E27FC236}">
                  <a16:creationId xmlns="" xmlns:a16="http://schemas.microsoft.com/office/drawing/2014/main" id="{FA795A14-A547-41D8-B631-B49F0992DCB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4" name="Oval 204">
              <a:extLst>
                <a:ext uri="{FF2B5EF4-FFF2-40B4-BE49-F238E27FC236}">
                  <a16:creationId xmlns="" xmlns:a16="http://schemas.microsoft.com/office/drawing/2014/main" id="{15CFEEDD-F4A7-4D31-B4BE-605483E13F8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5" name="Oval 205">
              <a:extLst>
                <a:ext uri="{FF2B5EF4-FFF2-40B4-BE49-F238E27FC236}">
                  <a16:creationId xmlns="" xmlns:a16="http://schemas.microsoft.com/office/drawing/2014/main" id="{5B8009AD-F4D2-435D-9AA6-C81233BF6ED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6" name="Oval 206">
              <a:extLst>
                <a:ext uri="{FF2B5EF4-FFF2-40B4-BE49-F238E27FC236}">
                  <a16:creationId xmlns="" xmlns:a16="http://schemas.microsoft.com/office/drawing/2014/main" id="{B3A3A3AA-792B-4218-8783-1897C6293C6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7" name="Oval 207">
              <a:extLst>
                <a:ext uri="{FF2B5EF4-FFF2-40B4-BE49-F238E27FC236}">
                  <a16:creationId xmlns="" xmlns:a16="http://schemas.microsoft.com/office/drawing/2014/main" id="{2AD9FCCB-5880-4048-A07E-E7FDAA41C44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8" name="Oval 208">
              <a:extLst>
                <a:ext uri="{FF2B5EF4-FFF2-40B4-BE49-F238E27FC236}">
                  <a16:creationId xmlns="" xmlns:a16="http://schemas.microsoft.com/office/drawing/2014/main" id="{DDA4469E-7E71-4851-853B-B199C4225D6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09" name="Oval 209">
              <a:extLst>
                <a:ext uri="{FF2B5EF4-FFF2-40B4-BE49-F238E27FC236}">
                  <a16:creationId xmlns="" xmlns:a16="http://schemas.microsoft.com/office/drawing/2014/main" id="{78EECC96-560C-4A93-9B9B-E4CCAEEF76D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10" name="Oval 210">
              <a:extLst>
                <a:ext uri="{FF2B5EF4-FFF2-40B4-BE49-F238E27FC236}">
                  <a16:creationId xmlns="" xmlns:a16="http://schemas.microsoft.com/office/drawing/2014/main" id="{03106947-5FD3-4555-A4F3-ABD2711AD36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11" name="Oval 211">
              <a:extLst>
                <a:ext uri="{FF2B5EF4-FFF2-40B4-BE49-F238E27FC236}">
                  <a16:creationId xmlns="" xmlns:a16="http://schemas.microsoft.com/office/drawing/2014/main" id="{E5D77981-9A69-4CD1-8433-406BA00DB64E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12" name="Oval 212">
              <a:extLst>
                <a:ext uri="{FF2B5EF4-FFF2-40B4-BE49-F238E27FC236}">
                  <a16:creationId xmlns="" xmlns:a16="http://schemas.microsoft.com/office/drawing/2014/main" id="{2F6D5E64-434F-4739-8A8B-3C63E14BB04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13" name="Oval 213">
              <a:extLst>
                <a:ext uri="{FF2B5EF4-FFF2-40B4-BE49-F238E27FC236}">
                  <a16:creationId xmlns="" xmlns:a16="http://schemas.microsoft.com/office/drawing/2014/main" id="{7D1A0EAF-BAA9-4D84-BF28-D1E63BBA374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14" name="Oval 214">
              <a:extLst>
                <a:ext uri="{FF2B5EF4-FFF2-40B4-BE49-F238E27FC236}">
                  <a16:creationId xmlns="" xmlns:a16="http://schemas.microsoft.com/office/drawing/2014/main" id="{AC02C358-F2A6-437D-91E9-3E21DDD32D8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15" name="Oval 215">
              <a:extLst>
                <a:ext uri="{FF2B5EF4-FFF2-40B4-BE49-F238E27FC236}">
                  <a16:creationId xmlns="" xmlns:a16="http://schemas.microsoft.com/office/drawing/2014/main" id="{68C489A4-62E4-451E-B803-FDE08F92F34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16" name="Oval 216">
              <a:extLst>
                <a:ext uri="{FF2B5EF4-FFF2-40B4-BE49-F238E27FC236}">
                  <a16:creationId xmlns="" xmlns:a16="http://schemas.microsoft.com/office/drawing/2014/main" id="{174CB95E-8FCF-4F2D-8D60-8827B3FEC94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9417" name="Oval 217">
              <a:extLst>
                <a:ext uri="{FF2B5EF4-FFF2-40B4-BE49-F238E27FC236}">
                  <a16:creationId xmlns="" xmlns:a16="http://schemas.microsoft.com/office/drawing/2014/main" id="{D6171CCC-ED9C-4E5C-8154-B2FCB766854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179418" name="Rectangle 218">
            <a:extLst>
              <a:ext uri="{FF2B5EF4-FFF2-40B4-BE49-F238E27FC236}">
                <a16:creationId xmlns="" xmlns:a16="http://schemas.microsoft.com/office/drawing/2014/main" id="{7BADB121-BA57-4C37-8EA9-B425A65409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8BD925F-3548-430A-A6D2-42BCB62B2F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9419" name="Rectangle 219">
            <a:extLst>
              <a:ext uri="{FF2B5EF4-FFF2-40B4-BE49-F238E27FC236}">
                <a16:creationId xmlns="" xmlns:a16="http://schemas.microsoft.com/office/drawing/2014/main" id="{BABAC80C-FC16-47CF-B392-42A0EAD213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9420" name="Rectangle 220">
            <a:extLst>
              <a:ext uri="{FF2B5EF4-FFF2-40B4-BE49-F238E27FC236}">
                <a16:creationId xmlns="" xmlns:a16="http://schemas.microsoft.com/office/drawing/2014/main" id="{1748118D-B759-461B-B35B-35A158573E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9421" name="Rectangle 221">
            <a:extLst>
              <a:ext uri="{FF2B5EF4-FFF2-40B4-BE49-F238E27FC236}">
                <a16:creationId xmlns="" xmlns:a16="http://schemas.microsoft.com/office/drawing/2014/main" id="{C6C09302-E8EF-4B7D-96B0-80679853C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79422" name="Rectangle 222">
            <a:extLst>
              <a:ext uri="{FF2B5EF4-FFF2-40B4-BE49-F238E27FC236}">
                <a16:creationId xmlns="" xmlns:a16="http://schemas.microsoft.com/office/drawing/2014/main" id="{03090C7D-F2E3-468C-BCC1-4FC3B6CCE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9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8" name="Rectangle 6">
            <a:extLst>
              <a:ext uri="{FF2B5EF4-FFF2-40B4-BE49-F238E27FC236}">
                <a16:creationId xmlns="" xmlns:a16="http://schemas.microsoft.com/office/drawing/2014/main" id="{14FC39CF-2FDE-405D-9537-80DC8B5D3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5944" y="5661248"/>
            <a:ext cx="8012112" cy="863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800" dirty="0"/>
              <a:t>«Минутка духовности» </a:t>
            </a:r>
            <a:endParaRPr lang="ru-RU" altLang="ru-RU" sz="2800" dirty="0" smtClean="0"/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800" dirty="0" smtClean="0"/>
              <a:t>для </a:t>
            </a:r>
            <a:r>
              <a:rPr lang="ru-RU" altLang="ru-RU" sz="2800" dirty="0"/>
              <a:t>детей старшего дошкольного возраста.</a:t>
            </a:r>
          </a:p>
        </p:txBody>
      </p:sp>
      <p:pic>
        <p:nvPicPr>
          <p:cNvPr id="3078" name="Рисунок 1">
            <a:extLst>
              <a:ext uri="{FF2B5EF4-FFF2-40B4-BE49-F238E27FC236}">
                <a16:creationId xmlns="" xmlns:a16="http://schemas.microsoft.com/office/drawing/2014/main" id="{B54EF9F6-ECB6-44AF-AF01-CFC755606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6713"/>
            <a:ext cx="7344816" cy="520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8ED9A659-01D7-4D87-BC2B-25357B297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508500"/>
            <a:ext cx="8229600" cy="150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6000" dirty="0" smtClean="0"/>
              <a:t>  Крещение Господне</a:t>
            </a:r>
            <a:endParaRPr lang="ru-RU" altLang="ru-RU"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656E90-9613-4BCF-9240-F7321AA3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15888"/>
            <a:ext cx="8002587" cy="720725"/>
          </a:xfrm>
        </p:spPr>
        <p:txBody>
          <a:bodyPr/>
          <a:lstStyle/>
          <a:p>
            <a:pPr>
              <a:defRPr/>
            </a:pPr>
            <a:r>
              <a:rPr lang="ru-RU" sz="2000" dirty="0">
                <a:latin typeface="+mn-lt"/>
                <a:cs typeface="Times New Roman" panose="02020603050405020304" pitchFamily="18" charset="0"/>
              </a:rPr>
              <a:t>Окропление святой водой</a:t>
            </a:r>
          </a:p>
        </p:txBody>
      </p:sp>
      <p:pic>
        <p:nvPicPr>
          <p:cNvPr id="12291" name="Объект 3">
            <a:extLst>
              <a:ext uri="{FF2B5EF4-FFF2-40B4-BE49-F238E27FC236}">
                <a16:creationId xmlns="" xmlns:a16="http://schemas.microsoft.com/office/drawing/2014/main" id="{73B94A71-78CF-47D6-B82D-DEFBF3961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213100"/>
            <a:ext cx="5000625" cy="3333750"/>
          </a:xfrm>
        </p:spPr>
      </p:pic>
      <p:pic>
        <p:nvPicPr>
          <p:cNvPr id="12292" name="Рисунок 4">
            <a:extLst>
              <a:ext uri="{FF2B5EF4-FFF2-40B4-BE49-F238E27FC236}">
                <a16:creationId xmlns="" xmlns:a16="http://schemas.microsoft.com/office/drawing/2014/main" id="{EE565706-942C-41A0-B0F5-3FCFF7E62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514826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="" xmlns:a16="http://schemas.microsoft.com/office/drawing/2014/main" id="{41BE30D3-0D69-46A0-8DDC-0E7D58863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5805488"/>
            <a:ext cx="8014022" cy="8636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Говорят, что купание в проруби на Крещение одаривает человека богатырским здоровьем.</a:t>
            </a:r>
          </a:p>
        </p:txBody>
      </p:sp>
      <p:pic>
        <p:nvPicPr>
          <p:cNvPr id="13315" name="Рисунок 2">
            <a:extLst>
              <a:ext uri="{FF2B5EF4-FFF2-40B4-BE49-F238E27FC236}">
                <a16:creationId xmlns="" xmlns:a16="http://schemas.microsoft.com/office/drawing/2014/main" id="{7D63DEBF-9F64-4D1C-968C-115682379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92088"/>
            <a:ext cx="501173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3">
            <a:extLst>
              <a:ext uri="{FF2B5EF4-FFF2-40B4-BE49-F238E27FC236}">
                <a16:creationId xmlns="" xmlns:a16="http://schemas.microsoft.com/office/drawing/2014/main" id="{20B76B4B-962B-49A9-A0D0-BD1BA20DD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133600"/>
            <a:ext cx="46783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83FF20-9BC9-4B5E-B870-D0AEDEA49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26" y="28636"/>
            <a:ext cx="8219256" cy="520044"/>
          </a:xfrm>
        </p:spPr>
        <p:txBody>
          <a:bodyPr/>
          <a:lstStyle/>
          <a:p>
            <a:pPr>
              <a:defRPr/>
            </a:pPr>
            <a:r>
              <a:rPr lang="ru-RU" sz="2000" dirty="0">
                <a:latin typeface="+mn-lt"/>
                <a:cs typeface="Times New Roman" panose="02020603050405020304" pitchFamily="18" charset="0"/>
              </a:rPr>
              <a:t>Картинки-раскраски для детей по теме «Крещение Господне»</a:t>
            </a:r>
          </a:p>
        </p:txBody>
      </p:sp>
      <p:pic>
        <p:nvPicPr>
          <p:cNvPr id="14339" name="Рисунок 2">
            <a:extLst>
              <a:ext uri="{FF2B5EF4-FFF2-40B4-BE49-F238E27FC236}">
                <a16:creationId xmlns="" xmlns:a16="http://schemas.microsoft.com/office/drawing/2014/main" id="{CE163D5A-08DF-4884-A141-DB7634BE6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72" y="639368"/>
            <a:ext cx="2521769" cy="33032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Рисунок 3">
            <a:extLst>
              <a:ext uri="{FF2B5EF4-FFF2-40B4-BE49-F238E27FC236}">
                <a16:creationId xmlns="" xmlns:a16="http://schemas.microsoft.com/office/drawing/2014/main" id="{51937914-EFDA-4B93-ACFC-7AF8E7973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86" y="3611810"/>
            <a:ext cx="2330319" cy="31757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Рисунок 4">
            <a:extLst>
              <a:ext uri="{FF2B5EF4-FFF2-40B4-BE49-F238E27FC236}">
                <a16:creationId xmlns="" xmlns:a16="http://schemas.microsoft.com/office/drawing/2014/main" id="{CE0D0F9F-8FA2-4932-ADFC-BDA31520D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12165"/>
            <a:ext cx="4320604" cy="30996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>
            <a:extLst>
              <a:ext uri="{FF2B5EF4-FFF2-40B4-BE49-F238E27FC236}">
                <a16:creationId xmlns="" xmlns:a16="http://schemas.microsoft.com/office/drawing/2014/main" id="{366D3776-0E84-4BA1-9D12-4EE84FA5A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5084763"/>
            <a:ext cx="8013700" cy="122396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/>
              <a:t>Благодарю за внимание.</a:t>
            </a:r>
          </a:p>
        </p:txBody>
      </p:sp>
      <p:pic>
        <p:nvPicPr>
          <p:cNvPr id="15363" name="Рисунок 1">
            <a:extLst>
              <a:ext uri="{FF2B5EF4-FFF2-40B4-BE49-F238E27FC236}">
                <a16:creationId xmlns="" xmlns:a16="http://schemas.microsoft.com/office/drawing/2014/main" id="{5060AC4A-EC6E-4020-9475-D29367246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87374"/>
            <a:ext cx="3822229" cy="4886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A30E22-BB66-4271-8725-2DF8D0C3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1800" dirty="0"/>
              <a:t>Православные люди носят нательный крестик, который им дали во время Крещения.</a:t>
            </a:r>
          </a:p>
        </p:txBody>
      </p:sp>
      <p:pic>
        <p:nvPicPr>
          <p:cNvPr id="4099" name="Рисунок 2">
            <a:extLst>
              <a:ext uri="{FF2B5EF4-FFF2-40B4-BE49-F238E27FC236}">
                <a16:creationId xmlns="" xmlns:a16="http://schemas.microsoft.com/office/drawing/2014/main" id="{B8998D80-FD0A-4027-A3DA-A0713B8E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83872"/>
            <a:ext cx="3096840" cy="465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4">
            <a:extLst>
              <a:ext uri="{FF2B5EF4-FFF2-40B4-BE49-F238E27FC236}">
                <a16:creationId xmlns="" xmlns:a16="http://schemas.microsoft.com/office/drawing/2014/main" id="{425B2215-7469-4C7E-BDA3-3C7E54E22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888"/>
            <a:ext cx="465636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0CAB9C-4B44-4DB8-BA1C-65D2572B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000" dirty="0"/>
              <a:t>Крещение детей в Храме. Священник погружает ребенка в наполненную водой купель и читает молитвы</a:t>
            </a:r>
          </a:p>
        </p:txBody>
      </p:sp>
      <p:pic>
        <p:nvPicPr>
          <p:cNvPr id="5123" name="Рисунок 2">
            <a:extLst>
              <a:ext uri="{FF2B5EF4-FFF2-40B4-BE49-F238E27FC236}">
                <a16:creationId xmlns="" xmlns:a16="http://schemas.microsoft.com/office/drawing/2014/main" id="{2076693F-E666-4608-A895-62CC5A03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90663"/>
            <a:ext cx="7129462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D520D8-7DF9-4401-9FF3-0707F79C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0"/>
            <a:ext cx="8002587" cy="908050"/>
          </a:xfrm>
        </p:spPr>
        <p:txBody>
          <a:bodyPr/>
          <a:lstStyle/>
          <a:p>
            <a:pPr>
              <a:defRPr/>
            </a:pPr>
            <a:r>
              <a:rPr lang="ru-RU" sz="2000" dirty="0"/>
              <a:t>Иисуса Христа то же крестили. В память об этом событии православная церковь отмечает праздник Крещения Господня</a:t>
            </a:r>
            <a:br>
              <a:rPr lang="ru-RU" sz="2000" dirty="0"/>
            </a:br>
            <a:r>
              <a:rPr lang="ru-RU" sz="2000" dirty="0"/>
              <a:t>19 января.</a:t>
            </a:r>
          </a:p>
        </p:txBody>
      </p:sp>
      <p:pic>
        <p:nvPicPr>
          <p:cNvPr id="6147" name="Рисунок 2">
            <a:extLst>
              <a:ext uri="{FF2B5EF4-FFF2-40B4-BE49-F238E27FC236}">
                <a16:creationId xmlns="" xmlns:a16="http://schemas.microsoft.com/office/drawing/2014/main" id="{BCD038E9-0697-4C75-9513-14D80A3FE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3"/>
            <a:ext cx="5616624" cy="553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9989C9-14E9-4597-BCEC-F7A3294B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218487" cy="1301750"/>
          </a:xfrm>
        </p:spPr>
        <p:txBody>
          <a:bodyPr/>
          <a:lstStyle/>
          <a:p>
            <a:pPr>
              <a:defRPr/>
            </a:pPr>
            <a:r>
              <a:rPr lang="ru-RU" sz="2000" dirty="0"/>
              <a:t>И когда Иоанн крестил в иорданской воде Иисуса, открылось небо, и сошел на Иисуса Христа Святой Дух в виде голубя, и послышался голос:</a:t>
            </a:r>
            <a:br>
              <a:rPr lang="ru-RU" sz="2000" dirty="0"/>
            </a:br>
            <a:r>
              <a:rPr lang="ru-RU" sz="2000" dirty="0"/>
              <a:t>- Сей есть Сын Мой возлюбленный, в котором Мое благоволение. (От Матфея гл.3, 17).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7171" name="Рисунок 4">
            <a:extLst>
              <a:ext uri="{FF2B5EF4-FFF2-40B4-BE49-F238E27FC236}">
                <a16:creationId xmlns="" xmlns:a16="http://schemas.microsoft.com/office/drawing/2014/main" id="{74F0C022-3E05-433C-8B29-FB6EA3090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r="33064"/>
          <a:stretch>
            <a:fillRect/>
          </a:stretch>
        </p:blipFill>
        <p:spPr bwMode="auto">
          <a:xfrm>
            <a:off x="2411760" y="1499572"/>
            <a:ext cx="3600400" cy="535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="" xmlns:a16="http://schemas.microsoft.com/office/drawing/2014/main" id="{AB9279CC-3313-4E90-93AC-6539BA80BE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5903913"/>
            <a:ext cx="8784976" cy="954087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В память крещения Спасителя в праздник совершается великое освящение воды. В храмах </a:t>
            </a:r>
            <a:r>
              <a:rPr lang="ru-RU" altLang="ru-RU" sz="2000" dirty="0" smtClean="0">
                <a:latin typeface="+mn-lt"/>
                <a:cs typeface="Times New Roman" panose="02020603050405020304" pitchFamily="18" charset="0"/>
              </a:rPr>
              <a:t>служится </a:t>
            </a: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особый </a:t>
            </a:r>
            <a:r>
              <a:rPr lang="ru-RU" altLang="ru-RU" sz="2000" dirty="0" err="1">
                <a:latin typeface="+mn-lt"/>
                <a:cs typeface="Times New Roman" panose="02020603050405020304" pitchFamily="18" charset="0"/>
              </a:rPr>
              <a:t>водосвятный</a:t>
            </a: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+mn-lt"/>
                <a:cs typeface="Times New Roman" panose="02020603050405020304" pitchFamily="18" charset="0"/>
              </a:rPr>
              <a:t>молебен</a:t>
            </a: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5" name="Рисунок 1">
            <a:extLst>
              <a:ext uri="{FF2B5EF4-FFF2-40B4-BE49-F238E27FC236}">
                <a16:creationId xmlns="" xmlns:a16="http://schemas.microsoft.com/office/drawing/2014/main" id="{996745FE-4C45-47FF-8FCC-8DF48165D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04813"/>
            <a:ext cx="84296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="" xmlns:a16="http://schemas.microsoft.com/office/drawing/2014/main" id="{36CFE350-AFC4-47E3-A697-1783B0053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5" y="5876925"/>
            <a:ext cx="8784975" cy="7651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Водоосвящение совершается с торжественным крестным ходом к источникам воды, известным под названием "хода на Иордан». </a:t>
            </a:r>
          </a:p>
        </p:txBody>
      </p:sp>
      <p:pic>
        <p:nvPicPr>
          <p:cNvPr id="9219" name="Рисунок 1">
            <a:extLst>
              <a:ext uri="{FF2B5EF4-FFF2-40B4-BE49-F238E27FC236}">
                <a16:creationId xmlns="" xmlns:a16="http://schemas.microsoft.com/office/drawing/2014/main" id="{5E93E83D-72E4-4DE6-8ED4-C3F27A67E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88913"/>
            <a:ext cx="7586663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="" xmlns:a16="http://schemas.microsoft.com/office/drawing/2014/main" id="{C0047C52-5792-4C9C-9057-C10FB053E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949950"/>
            <a:ext cx="8301038" cy="7191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Вырубленная крестообразная прорубь, называется Иордань.</a:t>
            </a:r>
          </a:p>
        </p:txBody>
      </p:sp>
      <p:pic>
        <p:nvPicPr>
          <p:cNvPr id="10243" name="Picture 5" descr="36984">
            <a:extLst>
              <a:ext uri="{FF2B5EF4-FFF2-40B4-BE49-F238E27FC236}">
                <a16:creationId xmlns="" xmlns:a16="http://schemas.microsoft.com/office/drawing/2014/main" id="{A249EF7D-2BE5-4D82-B798-939482AD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8300"/>
            <a:ext cx="8408988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="" xmlns:a16="http://schemas.microsoft.com/office/drawing/2014/main" id="{9AF56CEA-A89E-4FB0-9098-822A4CED9E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1" y="5949950"/>
            <a:ext cx="8519418" cy="7191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000" dirty="0">
                <a:latin typeface="+mn-lt"/>
                <a:cs typeface="Times New Roman" panose="02020603050405020304" pitchFamily="18" charset="0"/>
              </a:rPr>
              <a:t>По окончании службы присутствующие наперебой спешат набрать священной воды и несут ее домой.</a:t>
            </a:r>
          </a:p>
        </p:txBody>
      </p:sp>
      <p:pic>
        <p:nvPicPr>
          <p:cNvPr id="11267" name="Рисунок 4">
            <a:extLst>
              <a:ext uri="{FF2B5EF4-FFF2-40B4-BE49-F238E27FC236}">
                <a16:creationId xmlns="" xmlns:a16="http://schemas.microsoft.com/office/drawing/2014/main" id="{D342EFC8-A258-4F05-BE6E-48F4D63FF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3375"/>
            <a:ext cx="748823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очки">
  <a:themeElements>
    <a:clrScheme name="Точки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Точки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очки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2108</TotalTime>
  <Words>171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Wingdings</vt:lpstr>
      <vt:lpstr>Точки</vt:lpstr>
      <vt:lpstr>Презентация PowerPoint</vt:lpstr>
      <vt:lpstr>Православные люди носят нательный крестик, который им дали во время Крещения.</vt:lpstr>
      <vt:lpstr>Крещение детей в Храме. Священник погружает ребенка в наполненную водой купель и читает молитвы</vt:lpstr>
      <vt:lpstr>Иисуса Христа то же крестили. В память об этом событии православная церковь отмечает праздник Крещения Господня 19 января.</vt:lpstr>
      <vt:lpstr>И когда Иоанн крестил в иорданской воде Иисуса, открылось небо, и сошел на Иисуса Христа Святой Дух в виде голубя, и послышался голос: - Сей есть Сын Мой возлюбленный, в котором Мое благоволение. (От Матфея гл.3, 17). </vt:lpstr>
      <vt:lpstr>В память крещения Спасителя в праздник совершается великое освящение воды. В храмах служится особый водосвятный молебен.</vt:lpstr>
      <vt:lpstr>Водоосвящение совершается с торжественным крестным ходом к источникам воды, известным под названием "хода на Иордан». </vt:lpstr>
      <vt:lpstr>Вырубленная крестообразная прорубь, называется Иордань.</vt:lpstr>
      <vt:lpstr>По окончании службы присутствующие наперебой спешат набрать священной воды и несут ее домой.</vt:lpstr>
      <vt:lpstr>Окропление святой водой</vt:lpstr>
      <vt:lpstr>Говорят, что купание в проруби на Крещение одаривает человека богатырским здоровьем.</vt:lpstr>
      <vt:lpstr>Картинки-раскраски для детей по теме «Крещение Господне»</vt:lpstr>
      <vt:lpstr>Благодарю за внимание.</vt:lpstr>
    </vt:vector>
  </TitlesOfParts>
  <Company>MoBIL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 учреждение Детский сад №4 «Золушка»</dc:title>
  <dc:creator>Admin</dc:creator>
  <cp:lastModifiedBy>Ягодка</cp:lastModifiedBy>
  <cp:revision>99</cp:revision>
  <dcterms:created xsi:type="dcterms:W3CDTF">2011-01-20T08:16:18Z</dcterms:created>
  <dcterms:modified xsi:type="dcterms:W3CDTF">2021-01-11T13:37:04Z</dcterms:modified>
</cp:coreProperties>
</file>