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D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  <a:noFill/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B3D34"/>
                </a:solidFill>
              </a:rPr>
              <a:t>Воскресная школа при храме «Всех скорбящих Радость»</a:t>
            </a:r>
            <a:endParaRPr lang="ru-RU" dirty="0">
              <a:solidFill>
                <a:srgbClr val="1B3D3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5891194"/>
            <a:ext cx="5857916" cy="966806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г. Павлово, 2013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Характеристика </a:t>
            </a:r>
            <a:br>
              <a:rPr lang="ru-RU" sz="1800" dirty="0" smtClean="0"/>
            </a:br>
            <a:r>
              <a:rPr lang="ru-RU" sz="1800" dirty="0" smtClean="0"/>
              <a:t>на учителя воскресной школы</a:t>
            </a:r>
            <a:br>
              <a:rPr lang="ru-RU" sz="1800" dirty="0" smtClean="0"/>
            </a:br>
            <a:r>
              <a:rPr lang="ru-RU" sz="1800" dirty="0" smtClean="0"/>
              <a:t>храма «Всех скорбящих Радость» г. Павлово</a:t>
            </a:r>
            <a:br>
              <a:rPr lang="ru-RU" sz="1800" dirty="0" smtClean="0"/>
            </a:br>
            <a:r>
              <a:rPr lang="ru-RU" sz="1800" dirty="0" smtClean="0"/>
              <a:t>Букину Алефтину Яковлевну.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Букина Алефтина Яковлевна, 1953 года рождения, образование среднее специальное, музыкальное. В 1971 году окончила Дзержинское музыкальное училище по специальности учитель музыкальной школы. Основное место работы – МОУ СОШ № 6 г. Павлово, педагог дополнительного образования, по совместительству работает в воскресной школе, преподает предмет «церковное пение» с 2006 года. Учитель первой категории.</a:t>
            </a:r>
          </a:p>
          <a:p>
            <a:pPr>
              <a:buNone/>
            </a:pPr>
            <a:r>
              <a:rPr lang="ru-RU" dirty="0" smtClean="0"/>
              <a:t>Алефтина Яковлевна к обязанностям учителя относится добросовестно, трудолюбива, постоянно работает над повышением своего мастерства. Имеет соответствующую научно-теоретическую подготовку,  в совершенстве владеет методикой музыкального образования. За время работы в школе зарекомендовала себя как грамотный специалист и отличный организатор. Содействует развитию творческих способностей воспитанников, стремится заинтересовать детей своим предметом. Её ученики являются победителями епархиальных  конкурсов. Старается привить ребятам такие качества, как милосердие, справедливость, отзывчивость.</a:t>
            </a:r>
          </a:p>
          <a:p>
            <a:pPr>
              <a:buNone/>
            </a:pPr>
            <a:r>
              <a:rPr lang="ru-RU" dirty="0" smtClean="0"/>
              <a:t>Алефтина Яковлевна воцерковлена, поет в хоре  Воскресенского храма  г. Павлово.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x_ff3cd9f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16" b="21816"/>
          <a:stretch>
            <a:fillRect/>
          </a:stretch>
        </p:blipFill>
        <p:spPr>
          <a:xfrm>
            <a:off x="2786050" y="571480"/>
            <a:ext cx="3071834" cy="230387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714752"/>
            <a:ext cx="8001056" cy="2357454"/>
          </a:xfrm>
        </p:spPr>
        <p:txBody>
          <a:bodyPr>
            <a:normAutofit fontScale="90000"/>
          </a:bodyPr>
          <a:lstStyle/>
          <a:p>
            <a:r>
              <a:rPr lang="ru-RU" b="0" u="sng" dirty="0" smtClean="0"/>
              <a:t>4.Калинина </a:t>
            </a:r>
            <a:r>
              <a:rPr lang="ru-RU" b="0" u="sng" dirty="0" smtClean="0"/>
              <a:t>Ирина Викторовна</a:t>
            </a:r>
            <a:r>
              <a:rPr lang="ru-RU" b="0" dirty="0" smtClean="0"/>
              <a:t>, 04.06.1987 г.р.</a:t>
            </a:r>
            <a:br>
              <a:rPr lang="ru-RU" b="0" dirty="0" smtClean="0"/>
            </a:br>
            <a:r>
              <a:rPr lang="ru-RU" b="0" dirty="0" smtClean="0"/>
              <a:t>образование светское : высшее медицинское </a:t>
            </a:r>
            <a:br>
              <a:rPr lang="ru-RU" b="0" dirty="0" smtClean="0"/>
            </a:br>
            <a:r>
              <a:rPr lang="ru-RU" b="0" dirty="0" smtClean="0"/>
              <a:t>ВУЗ : </a:t>
            </a:r>
            <a:r>
              <a:rPr lang="ru-RU" b="0" dirty="0" smtClean="0"/>
              <a:t>НижГМА</a:t>
            </a:r>
            <a:r>
              <a:rPr lang="ru-RU" b="0" dirty="0" smtClean="0"/>
              <a:t> , дата окончания : 2010г.</a:t>
            </a:r>
            <a:br>
              <a:rPr lang="ru-RU" b="0" dirty="0" smtClean="0"/>
            </a:br>
            <a:r>
              <a:rPr lang="ru-RU" b="0" dirty="0" smtClean="0"/>
              <a:t>Образование </a:t>
            </a:r>
            <a:r>
              <a:rPr lang="ru-RU" b="0" dirty="0" smtClean="0"/>
              <a:t>духовное : курсы </a:t>
            </a:r>
            <a:r>
              <a:rPr lang="ru-RU" b="0" dirty="0" smtClean="0"/>
              <a:t>катехизаторские</a:t>
            </a:r>
            <a:r>
              <a:rPr lang="ru-RU" b="0" dirty="0" smtClean="0"/>
              <a:t> </a:t>
            </a:r>
            <a:r>
              <a:rPr lang="ru-RU" b="0" dirty="0" smtClean="0"/>
              <a:t> г. Павлово , </a:t>
            </a:r>
            <a:r>
              <a:rPr lang="ru-RU" b="0" dirty="0" smtClean="0"/>
              <a:t>дата окончания : 2012г</a:t>
            </a:r>
            <a:r>
              <a:rPr lang="ru-RU" b="0" dirty="0" smtClean="0"/>
              <a:t>.</a:t>
            </a:r>
            <a:br>
              <a:rPr lang="ru-RU" b="0" dirty="0" smtClean="0"/>
            </a:br>
            <a:r>
              <a:rPr lang="ru-RU" b="0" dirty="0" smtClean="0"/>
              <a:t>Место основной работы: </a:t>
            </a:r>
            <a:r>
              <a:rPr lang="ru-RU" b="0" dirty="0" smtClean="0"/>
              <a:t>ФФБУЗ "Центр гигиены и эпидемиологии в НО № 7" врач-эпидемиолог</a:t>
            </a:r>
            <a:br>
              <a:rPr lang="ru-RU" b="0" dirty="0" smtClean="0"/>
            </a:br>
            <a:r>
              <a:rPr lang="ru-RU" b="0" dirty="0" smtClean="0"/>
              <a:t>Преподаватель воскресной школы : </a:t>
            </a:r>
            <a:r>
              <a:rPr lang="ru-RU" b="0" dirty="0" smtClean="0"/>
              <a:t>литургика</a:t>
            </a:r>
            <a:r>
              <a:rPr lang="ru-RU" b="0" dirty="0" smtClean="0"/>
              <a:t> ( для детей ), Закон Божий ( взрослые)</a:t>
            </a:r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00083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5" y="214290"/>
            <a:ext cx="2156148" cy="350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636"/>
            <a:ext cx="7786742" cy="566738"/>
          </a:xfrm>
        </p:spPr>
        <p:txBody>
          <a:bodyPr>
            <a:normAutofit fontScale="90000"/>
          </a:bodyPr>
          <a:lstStyle/>
          <a:p>
            <a:r>
              <a:rPr lang="ru-RU" b="0" u="sng" dirty="0" smtClean="0"/>
              <a:t>5</a:t>
            </a:r>
            <a:r>
              <a:rPr lang="ru-RU" b="0" u="sng" dirty="0" smtClean="0"/>
              <a:t>.</a:t>
            </a:r>
            <a:r>
              <a:rPr lang="ru-RU" b="0" u="sng" dirty="0" smtClean="0"/>
              <a:t> </a:t>
            </a:r>
            <a:r>
              <a:rPr lang="ru-RU" b="0" u="sng" dirty="0" err="1" smtClean="0"/>
              <a:t>Сущенко</a:t>
            </a:r>
            <a:r>
              <a:rPr lang="ru-RU" u="sng" dirty="0" smtClean="0"/>
              <a:t> </a:t>
            </a:r>
            <a:r>
              <a:rPr lang="ru-RU" b="0" u="sng" dirty="0" smtClean="0"/>
              <a:t>Марина </a:t>
            </a:r>
            <a:r>
              <a:rPr lang="ru-RU" b="0" u="sng" dirty="0" smtClean="0"/>
              <a:t>Ювенальевна</a:t>
            </a:r>
            <a:r>
              <a:rPr lang="ru-RU" b="0" dirty="0" smtClean="0"/>
              <a:t>,05.06.1969 </a:t>
            </a:r>
            <a:r>
              <a:rPr lang="ru-RU" b="0" dirty="0" err="1" smtClean="0"/>
              <a:t>г.р.,Образование:Муромский</a:t>
            </a:r>
            <a:r>
              <a:rPr lang="ru-RU" b="0" dirty="0" smtClean="0"/>
              <a:t> </a:t>
            </a:r>
            <a:r>
              <a:rPr lang="ru-RU" b="0" dirty="0" smtClean="0"/>
              <a:t>педагогический </a:t>
            </a:r>
            <a:r>
              <a:rPr lang="ru-RU" b="0" dirty="0" err="1" smtClean="0"/>
              <a:t>колледж,Волго-Вятская</a:t>
            </a:r>
            <a:r>
              <a:rPr lang="ru-RU" b="0" dirty="0" smtClean="0"/>
              <a:t> академия </a:t>
            </a:r>
            <a:r>
              <a:rPr lang="ru-RU" b="0" dirty="0" err="1" smtClean="0"/>
              <a:t>управления,Нижегородский</a:t>
            </a:r>
            <a:r>
              <a:rPr lang="ru-RU" b="0" dirty="0" smtClean="0"/>
              <a:t> медицинский колледж</a:t>
            </a:r>
            <a:r>
              <a:rPr lang="ru-RU" b="0" dirty="0" smtClean="0"/>
              <a:t>.</a:t>
            </a:r>
            <a:br>
              <a:rPr lang="ru-RU" b="0" dirty="0" smtClean="0"/>
            </a:br>
            <a:r>
              <a:rPr lang="ru-RU" b="0" dirty="0" smtClean="0"/>
              <a:t>Место основной работы: </a:t>
            </a:r>
            <a:r>
              <a:rPr lang="ru-RU" b="0" dirty="0" smtClean="0"/>
              <a:t>Центр здоровья</a:t>
            </a:r>
            <a:r>
              <a:rPr lang="ru-RU" b="0" dirty="0" smtClean="0"/>
              <a:t>, специальность -массажист, специалист </a:t>
            </a:r>
            <a:r>
              <a:rPr lang="ru-RU" b="0" dirty="0" smtClean="0"/>
              <a:t>по лечебной гимнастике.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err="1" smtClean="0"/>
              <a:t>Преподавтель</a:t>
            </a:r>
            <a:r>
              <a:rPr lang="ru-RU" b="0" dirty="0" smtClean="0"/>
              <a:t> </a:t>
            </a:r>
            <a:r>
              <a:rPr lang="ru-RU" b="0" dirty="0" smtClean="0"/>
              <a:t>в воскресной школе при </a:t>
            </a:r>
            <a:r>
              <a:rPr lang="ru-RU" b="0" dirty="0" err="1" smtClean="0"/>
              <a:t>храме,,Всех</a:t>
            </a:r>
            <a:r>
              <a:rPr lang="ru-RU" b="0" dirty="0" smtClean="0"/>
              <a:t> скорбящих Радость"по </a:t>
            </a:r>
            <a:r>
              <a:rPr lang="ru-RU" b="0" dirty="0" err="1" smtClean="0"/>
              <a:t>специальности,,Сестринское</a:t>
            </a:r>
            <a:r>
              <a:rPr lang="ru-RU" b="0" dirty="0" smtClean="0"/>
              <a:t> дело"</a:t>
            </a:r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3714752"/>
            <a:ext cx="7429552" cy="2357454"/>
          </a:xfrm>
        </p:spPr>
        <p:txBody>
          <a:bodyPr>
            <a:noAutofit/>
          </a:bodyPr>
          <a:lstStyle/>
          <a:p>
            <a:r>
              <a:rPr lang="ru-RU" sz="1800" b="0" u="sng" dirty="0" smtClean="0"/>
              <a:t>6.Воронкова </a:t>
            </a:r>
            <a:r>
              <a:rPr lang="ru-RU" sz="1800" b="0" u="sng" dirty="0" err="1" smtClean="0"/>
              <a:t>ирина</a:t>
            </a:r>
            <a:r>
              <a:rPr lang="ru-RU" sz="1800" b="0" u="sng" dirty="0" smtClean="0"/>
              <a:t> </a:t>
            </a:r>
            <a:r>
              <a:rPr lang="ru-RU" sz="1800" b="0" u="sng" dirty="0" err="1" smtClean="0"/>
              <a:t>борисовна</a:t>
            </a:r>
            <a:r>
              <a:rPr lang="ru-RU" sz="1800" b="0" u="sng" dirty="0" smtClean="0"/>
              <a:t>, 1975 г. Р.; </a:t>
            </a:r>
            <a:r>
              <a:rPr lang="ru-RU" sz="1800" b="0" dirty="0" smtClean="0"/>
              <a:t>светское образование: </a:t>
            </a:r>
            <a:r>
              <a:rPr lang="ru-RU" sz="1800" b="0" dirty="0" smtClean="0"/>
              <a:t>средне-специальное</a:t>
            </a:r>
            <a:r>
              <a:rPr lang="ru-RU" sz="1800" b="0" dirty="0" smtClean="0"/>
              <a:t> (фельдшер-акушер), духовное: нет, предмет: закон божий, жития святых; </a:t>
            </a:r>
            <a:r>
              <a:rPr lang="ru-RU" sz="1800" b="0" dirty="0" smtClean="0"/>
              <a:t>Место основной </a:t>
            </a:r>
            <a:r>
              <a:rPr lang="ru-RU" sz="1800" b="0" dirty="0" smtClean="0"/>
              <a:t>работы:  храм ,,</a:t>
            </a:r>
            <a:r>
              <a:rPr lang="ru-RU" sz="1800" b="0" dirty="0" smtClean="0"/>
              <a:t>Всех скорбящих </a:t>
            </a:r>
            <a:r>
              <a:rPr lang="ru-RU" sz="1800" b="0" dirty="0" smtClean="0"/>
              <a:t>Радость«, должность: работник социального склада, читает псалтырь в храме</a:t>
            </a:r>
            <a:endParaRPr lang="ru-RU" sz="1800" b="0" u="sng" dirty="0"/>
          </a:p>
        </p:txBody>
      </p:sp>
      <p:pic>
        <p:nvPicPr>
          <p:cNvPr id="8" name="Рисунок 7" descr="DSC_10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357166"/>
            <a:ext cx="2123032" cy="3218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2000">
              <a:schemeClr val="accent2">
                <a:lumMod val="75000"/>
                <a:alpha val="11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329642" cy="54118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   «Религиозное образование должно с ранних лет ложиться на душу человека как верный залог того, что он не собьется с дороги, как верный якорь спасения в дни житейских бурь и душевных тревог. И лукавое отделение религии от жизни есть идолопоклонство, оскорбляющее религию и разрушающее жизнь».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Ушинский К. 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401080" cy="6357982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i="1" dirty="0" smtClean="0"/>
              <a:t>Основана в октябре 2004 года</a:t>
            </a:r>
          </a:p>
          <a:p>
            <a:pPr>
              <a:buNone/>
            </a:pPr>
            <a:r>
              <a:rPr lang="ru-RU" sz="1600" b="1" u="sng" dirty="0" smtClean="0"/>
              <a:t>Учебные предметы:</a:t>
            </a:r>
          </a:p>
          <a:p>
            <a:pPr lvl="0"/>
            <a:r>
              <a:rPr lang="ru-RU" sz="1600" b="1" dirty="0" smtClean="0"/>
              <a:t>Закон Божий</a:t>
            </a:r>
          </a:p>
          <a:p>
            <a:pPr lvl="0"/>
            <a:r>
              <a:rPr lang="ru-RU" sz="1600" b="1" dirty="0" smtClean="0"/>
              <a:t>Церковно-славянский язык</a:t>
            </a:r>
          </a:p>
          <a:p>
            <a:pPr lvl="0"/>
            <a:r>
              <a:rPr lang="ru-RU" sz="1600" b="1" dirty="0" smtClean="0"/>
              <a:t>Церковное пение</a:t>
            </a:r>
          </a:p>
          <a:p>
            <a:pPr lvl="0"/>
            <a:r>
              <a:rPr lang="ru-RU" sz="1600" b="1" dirty="0" smtClean="0"/>
              <a:t>Церковно-славянский язык и орнамент</a:t>
            </a:r>
          </a:p>
          <a:p>
            <a:pPr lvl="0"/>
            <a:r>
              <a:rPr lang="ru-RU" sz="1600" b="1" dirty="0" smtClean="0"/>
              <a:t>Введение в Православие</a:t>
            </a:r>
          </a:p>
          <a:p>
            <a:pPr lvl="0"/>
            <a:r>
              <a:rPr lang="ru-RU" sz="1600" b="1" dirty="0" smtClean="0"/>
              <a:t>Православный труд</a:t>
            </a:r>
          </a:p>
          <a:p>
            <a:pPr>
              <a:buNone/>
            </a:pPr>
            <a:r>
              <a:rPr lang="ru-RU" sz="1600" b="1" dirty="0" smtClean="0"/>
              <a:t> </a:t>
            </a:r>
          </a:p>
          <a:p>
            <a:pPr>
              <a:buNone/>
            </a:pPr>
            <a:r>
              <a:rPr lang="ru-RU" sz="1600" b="1" u="sng" dirty="0" smtClean="0"/>
              <a:t>Учителя школы:</a:t>
            </a:r>
          </a:p>
          <a:p>
            <a:pPr lvl="0"/>
            <a:r>
              <a:rPr lang="ru-RU" sz="1600" b="1" dirty="0" smtClean="0"/>
              <a:t>Курникова Татьяна Владимировна</a:t>
            </a:r>
          </a:p>
          <a:p>
            <a:pPr lvl="0"/>
            <a:r>
              <a:rPr lang="ru-RU" sz="1600" b="1" dirty="0" smtClean="0"/>
              <a:t>Романов Александр Николаевич</a:t>
            </a:r>
          </a:p>
          <a:p>
            <a:pPr lvl="0"/>
            <a:r>
              <a:rPr lang="ru-RU" sz="1600" b="1" dirty="0" smtClean="0"/>
              <a:t>Романова Галина Леонидовна</a:t>
            </a:r>
          </a:p>
          <a:p>
            <a:pPr lvl="0"/>
            <a:r>
              <a:rPr lang="ru-RU" sz="1600" b="1" dirty="0" smtClean="0"/>
              <a:t>Букина Альбина Яковлевна</a:t>
            </a:r>
          </a:p>
          <a:p>
            <a:pPr>
              <a:buNone/>
            </a:pPr>
            <a:r>
              <a:rPr lang="ru-RU" sz="1600" b="1" dirty="0" smtClean="0"/>
              <a:t>     Православие призывает нас к гармоническому развитию личности. Гармония, в контексте христианства, возможна только в союзе с Богом. Принцип гармонического развития и устроения в Православии требует доверия к Богу, к Его промыслу, молитвенного диалога с  Ним.</a:t>
            </a:r>
          </a:p>
          <a:p>
            <a:pPr>
              <a:buNone/>
            </a:pPr>
            <a:r>
              <a:rPr lang="ru-RU" sz="1600" b="1" u="sng" dirty="0" smtClean="0"/>
              <a:t>Цели работы нашей  воскресной школы:</a:t>
            </a:r>
          </a:p>
          <a:p>
            <a:pPr lvl="0"/>
            <a:r>
              <a:rPr lang="ru-RU" sz="1600" b="1" dirty="0" smtClean="0"/>
              <a:t>Воцерковление  детей</a:t>
            </a:r>
          </a:p>
          <a:p>
            <a:pPr lvl="0"/>
            <a:r>
              <a:rPr lang="ru-RU" sz="1600" b="1" dirty="0" smtClean="0"/>
              <a:t>Научению жизни через веру</a:t>
            </a:r>
          </a:p>
          <a:p>
            <a:pPr lvl="0"/>
            <a:r>
              <a:rPr lang="ru-RU" sz="1600" b="1" dirty="0" smtClean="0"/>
              <a:t>Воспитание детей достойными гражданами и земного и небесного Отечества.</a:t>
            </a:r>
          </a:p>
          <a:p>
            <a:pPr>
              <a:buNone/>
            </a:pPr>
            <a:r>
              <a:rPr lang="ru-RU" sz="1600" b="1" dirty="0" smtClean="0"/>
              <a:t>«Христианство не сумма знаний, а новый человек»  Святитель Игнатий Брянчанинов.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6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358246" cy="550072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          Воцерковление – это начало личных отношений человека с Богом, начало осознанной духовной жизни, осмысление мира, человека в мире, познание жизни, её назначения и смысла. Воцерковление нельзя считать знакомством с  распорядком  храмовой жизни и объяснением смысла и назначения церковной утвари и священных предметов.</a:t>
            </a:r>
          </a:p>
          <a:p>
            <a:pPr>
              <a:buNone/>
            </a:pPr>
            <a:r>
              <a:rPr lang="ru-RU" b="1" dirty="0" smtClean="0"/>
              <a:t>               Ребёнку трудно постичь смысл церковных таинств . Воскресная школа, прививая ему знание о Боге, приоткрывает ему кусочек нового неведомого пространства, которое начинает притягивать своей  зримой и незримой красотой.</a:t>
            </a:r>
          </a:p>
          <a:p>
            <a:pPr>
              <a:buNone/>
            </a:pPr>
            <a:r>
              <a:rPr lang="ru-RU" b="1" dirty="0" smtClean="0"/>
              <a:t>                Воцерковление – это  встреча с Истиной, обретение особого ума, который будет просвещать и облагораживать всю жизнь. Воцерковление – начало обоживания человека. Поэтому всю христианскую педагогику со всей совокупностью её мероприятий  и следует считать длительным, многолетним поступательным воцерковлением  детей, т.е. научением их в каждый момент жизни сопоставлять свои поступки , переживания и мысли с жизнью  Спасителя, Богородицы и святых.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Гимн православной школы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900" b="1" dirty="0" smtClean="0"/>
              <a:t>Верить Правде, а не лжи,</a:t>
            </a:r>
          </a:p>
          <a:p>
            <a:pPr algn="ctr">
              <a:buNone/>
            </a:pPr>
            <a:r>
              <a:rPr lang="ru-RU" sz="900" b="1" dirty="0" smtClean="0"/>
              <a:t>С Богом в сердце своем жить</a:t>
            </a:r>
          </a:p>
          <a:p>
            <a:pPr algn="ctr">
              <a:buNone/>
            </a:pPr>
            <a:r>
              <a:rPr lang="ru-RU" sz="900" b="1" dirty="0" smtClean="0"/>
              <a:t>В Православной учат школе, учат школе,</a:t>
            </a:r>
          </a:p>
          <a:p>
            <a:pPr algn="ctr">
              <a:buNone/>
            </a:pPr>
            <a:r>
              <a:rPr lang="ru-RU" sz="900" b="1" dirty="0" smtClean="0"/>
              <a:t>Не искать богов чужих,</a:t>
            </a:r>
          </a:p>
          <a:p>
            <a:pPr algn="ctr">
              <a:buNone/>
            </a:pPr>
            <a:r>
              <a:rPr lang="ru-RU" sz="900" b="1" dirty="0" smtClean="0"/>
              <a:t>И не слушать слов пустых</a:t>
            </a:r>
          </a:p>
          <a:p>
            <a:pPr algn="ctr">
              <a:buNone/>
            </a:pPr>
            <a:r>
              <a:rPr lang="ru-RU" sz="900" b="1" dirty="0" smtClean="0"/>
              <a:t>В Православной учат школе, учат школе.</a:t>
            </a:r>
          </a:p>
          <a:p>
            <a:pPr algn="ctr">
              <a:buNone/>
            </a:pPr>
            <a:r>
              <a:rPr lang="ru-RU" sz="900" b="1" dirty="0" smtClean="0"/>
              <a:t> </a:t>
            </a:r>
          </a:p>
          <a:p>
            <a:pPr algn="ctr">
              <a:buNone/>
            </a:pPr>
            <a:r>
              <a:rPr lang="ru-RU" sz="900" b="1" dirty="0" smtClean="0"/>
              <a:t> В воскресенье в храм ходить,</a:t>
            </a:r>
          </a:p>
          <a:p>
            <a:pPr algn="ctr">
              <a:buNone/>
            </a:pPr>
            <a:r>
              <a:rPr lang="ru-RU" sz="900" b="1" dirty="0" smtClean="0"/>
              <a:t>    Божьи праздники все чтить</a:t>
            </a:r>
          </a:p>
          <a:p>
            <a:pPr algn="ctr">
              <a:buNone/>
            </a:pPr>
            <a:r>
              <a:rPr lang="ru-RU" sz="900" b="1" dirty="0" smtClean="0"/>
              <a:t>В Православной учат школе, учат школе,</a:t>
            </a:r>
          </a:p>
          <a:p>
            <a:pPr algn="ctr">
              <a:buNone/>
            </a:pPr>
            <a:r>
              <a:rPr lang="ru-RU" sz="900" b="1" dirty="0" smtClean="0"/>
              <a:t>И не в суетных словах‑</a:t>
            </a:r>
          </a:p>
          <a:p>
            <a:pPr algn="ctr">
              <a:buNone/>
            </a:pPr>
            <a:r>
              <a:rPr lang="ru-RU" sz="900" b="1" dirty="0" smtClean="0"/>
              <a:t>Проявлять любовь в делах</a:t>
            </a:r>
          </a:p>
          <a:p>
            <a:pPr algn="ctr">
              <a:buNone/>
            </a:pPr>
            <a:r>
              <a:rPr lang="ru-RU" sz="900" b="1" dirty="0" smtClean="0"/>
              <a:t>В Православной учат школе, учат школе.</a:t>
            </a:r>
          </a:p>
          <a:p>
            <a:pPr algn="ctr">
              <a:buNone/>
            </a:pPr>
            <a:r>
              <a:rPr lang="ru-RU" sz="900" b="1" dirty="0" smtClean="0"/>
              <a:t> </a:t>
            </a:r>
          </a:p>
          <a:p>
            <a:pPr algn="ctr">
              <a:buNone/>
            </a:pPr>
            <a:r>
              <a:rPr lang="ru-RU" sz="900" b="1" dirty="0" smtClean="0"/>
              <a:t>Маму с папой уважать,</a:t>
            </a:r>
          </a:p>
          <a:p>
            <a:pPr algn="ctr">
              <a:buNone/>
            </a:pPr>
            <a:r>
              <a:rPr lang="ru-RU" sz="900" b="1" dirty="0" smtClean="0"/>
              <a:t>Малышей не обижать</a:t>
            </a:r>
          </a:p>
          <a:p>
            <a:pPr algn="ctr">
              <a:buNone/>
            </a:pPr>
            <a:r>
              <a:rPr lang="ru-RU" sz="900" b="1" dirty="0" smtClean="0"/>
              <a:t>В Православной учат школе, учат школе,</a:t>
            </a:r>
          </a:p>
          <a:p>
            <a:pPr algn="ctr">
              <a:buNone/>
            </a:pPr>
            <a:r>
              <a:rPr lang="ru-RU" sz="900" b="1" dirty="0" smtClean="0"/>
              <a:t>Всех букашек Бог создал,</a:t>
            </a:r>
          </a:p>
          <a:p>
            <a:pPr algn="ctr">
              <a:buNone/>
            </a:pPr>
            <a:r>
              <a:rPr lang="ru-RU" sz="900" b="1" dirty="0" smtClean="0"/>
              <a:t>Никому не делать зла</a:t>
            </a:r>
          </a:p>
          <a:p>
            <a:pPr algn="ctr">
              <a:buNone/>
            </a:pPr>
            <a:r>
              <a:rPr lang="ru-RU" sz="900" b="1" dirty="0" smtClean="0"/>
              <a:t>В Православной учат школе, учат школе.</a:t>
            </a:r>
          </a:p>
          <a:p>
            <a:pPr algn="ctr">
              <a:buNone/>
            </a:pPr>
            <a:r>
              <a:rPr lang="ru-RU" sz="900" b="1" dirty="0" smtClean="0"/>
              <a:t> </a:t>
            </a:r>
          </a:p>
          <a:p>
            <a:pPr algn="ctr">
              <a:buNone/>
            </a:pPr>
            <a:r>
              <a:rPr lang="ru-RU" sz="900" b="1" dirty="0" smtClean="0"/>
              <a:t>Чистоту свою беречь:</a:t>
            </a:r>
          </a:p>
          <a:p>
            <a:pPr algn="ctr">
              <a:buNone/>
            </a:pPr>
            <a:r>
              <a:rPr lang="ru-RU" sz="900" b="1" dirty="0" smtClean="0"/>
              <a:t>Душу, тело, мысли, речь</a:t>
            </a:r>
          </a:p>
          <a:p>
            <a:pPr algn="ctr">
              <a:buNone/>
            </a:pPr>
            <a:r>
              <a:rPr lang="ru-RU" sz="900" b="1" dirty="0" smtClean="0"/>
              <a:t>В Православной учат школе, учат школе,</a:t>
            </a:r>
          </a:p>
          <a:p>
            <a:pPr algn="ctr">
              <a:buNone/>
            </a:pPr>
            <a:r>
              <a:rPr lang="ru-RU" sz="900" b="1" dirty="0" smtClean="0"/>
              <a:t>И чужого чтоб не красть,</a:t>
            </a:r>
          </a:p>
          <a:p>
            <a:pPr algn="ctr">
              <a:buNone/>
            </a:pPr>
            <a:r>
              <a:rPr lang="ru-RU" sz="900" b="1" dirty="0" smtClean="0"/>
              <a:t>Душу не вводить в напасть</a:t>
            </a:r>
          </a:p>
          <a:p>
            <a:pPr algn="ctr">
              <a:buNone/>
            </a:pPr>
            <a:r>
              <a:rPr lang="ru-RU" sz="900" b="1" dirty="0" smtClean="0"/>
              <a:t>В Православной учат школе, учат школе.</a:t>
            </a:r>
          </a:p>
          <a:p>
            <a:pPr algn="ctr">
              <a:buNone/>
            </a:pPr>
            <a:r>
              <a:rPr lang="ru-RU" sz="900" b="1" dirty="0" smtClean="0"/>
              <a:t> </a:t>
            </a:r>
          </a:p>
          <a:p>
            <a:pPr algn="ctr">
              <a:buNone/>
            </a:pPr>
            <a:r>
              <a:rPr lang="ru-RU" sz="900" b="1" dirty="0" smtClean="0"/>
              <a:t>Сплетни, зависть - это грех,</a:t>
            </a:r>
          </a:p>
          <a:p>
            <a:pPr algn="ctr">
              <a:buNone/>
            </a:pPr>
            <a:r>
              <a:rPr lang="ru-RU" sz="900" b="1" dirty="0" smtClean="0"/>
              <a:t>И любить мы  можем всех,</a:t>
            </a:r>
          </a:p>
          <a:p>
            <a:pPr algn="ctr">
              <a:buNone/>
            </a:pPr>
            <a:r>
              <a:rPr lang="ru-RU" sz="900" b="1" dirty="0" smtClean="0"/>
              <a:t>В Православной учат школе, учат школе,</a:t>
            </a:r>
          </a:p>
          <a:p>
            <a:pPr algn="ctr">
              <a:buNone/>
            </a:pPr>
            <a:r>
              <a:rPr lang="ru-RU" sz="900" b="1" dirty="0" smtClean="0"/>
              <a:t>Божьи заповеди знать,</a:t>
            </a:r>
          </a:p>
          <a:p>
            <a:pPr algn="ctr">
              <a:buNone/>
            </a:pPr>
            <a:r>
              <a:rPr lang="ru-RU" sz="900" b="1" dirty="0" smtClean="0"/>
              <a:t>Исполнять их все на «пять»</a:t>
            </a:r>
          </a:p>
          <a:p>
            <a:pPr algn="ctr">
              <a:buNone/>
            </a:pPr>
            <a:r>
              <a:rPr lang="ru-RU" sz="900" b="1" dirty="0" smtClean="0"/>
              <a:t>В Православной учат школе, учат школе.</a:t>
            </a:r>
          </a:p>
          <a:p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sz="2900" u="sng" dirty="0" smtClean="0"/>
          </a:p>
          <a:p>
            <a:pPr>
              <a:buNone/>
            </a:pPr>
            <a:r>
              <a:rPr lang="ru-RU" sz="2900" u="sng" dirty="0" smtClean="0"/>
              <a:t>Педагоги школы:  1. Романова Галина Леонидовна,</a:t>
            </a:r>
            <a:r>
              <a:rPr lang="ru-RU" sz="2900" dirty="0" smtClean="0"/>
              <a:t> светское образование – высшее педагогическое, закончила  Костромской педагогический университет по специальности учитель изо и черчения, духовное образование – курсы преподавателей ОПК при Нижегородской епархии, преподает Закон Божий и ОПК.   </a:t>
            </a:r>
          </a:p>
          <a:p>
            <a:pPr>
              <a:buNone/>
            </a:pPr>
            <a:r>
              <a:rPr lang="ru-RU" sz="2900" dirty="0" smtClean="0"/>
              <a:t>                              </a:t>
            </a:r>
            <a:r>
              <a:rPr lang="ru-RU" sz="2900" u="sng" dirty="0" smtClean="0"/>
              <a:t>2. Романов Александр Николаевич</a:t>
            </a:r>
            <a:r>
              <a:rPr lang="ru-RU" sz="2900" dirty="0" smtClean="0"/>
              <a:t>, светское образование – высшее педагогическое, Костромской педагогический университет, учитель изо и черчения, духовного образования нет, преподает изо и художественный труд.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G:\Танина\Таня\Стенд воскресной школы\Учителя Романовы Александр Николаевич преподаёт православный труд и рисование  Галина Леонидовна преподаёт Закон Божий и православный труд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52"/>
            <a:ext cx="472597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>Характеристика</a:t>
            </a:r>
          </a:p>
          <a:p>
            <a:pPr algn="ctr">
              <a:buNone/>
            </a:pPr>
            <a:r>
              <a:rPr lang="ru-RU" dirty="0" smtClean="0"/>
              <a:t>на учителя воскресной школы</a:t>
            </a:r>
          </a:p>
          <a:p>
            <a:pPr algn="ctr">
              <a:buNone/>
            </a:pPr>
            <a:r>
              <a:rPr lang="ru-RU" dirty="0" smtClean="0"/>
              <a:t>храма «Всех скорбящих Радость» г. Павлово</a:t>
            </a:r>
          </a:p>
          <a:p>
            <a:pPr algn="ctr">
              <a:buNone/>
            </a:pPr>
            <a:r>
              <a:rPr lang="ru-RU" dirty="0" smtClean="0"/>
              <a:t>Романова Александра Николаевича.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Романов Александр Николаевич, 1971 года рождения, образование высшее</a:t>
            </a:r>
          </a:p>
          <a:p>
            <a:pPr>
              <a:buNone/>
            </a:pPr>
            <a:r>
              <a:rPr lang="ru-RU" dirty="0" smtClean="0"/>
              <a:t>педагогическое, в 1996 году окончил Костромской педагогический университет по специальности учитель изо и черчения. Основное место работы – Дворец детского творчества, педагог дополнительного образования. Работа по совместительству – воскресная школа, преподает изобразительное искусство и художественный труд с 2006 года. Учитель первой категории.</a:t>
            </a:r>
          </a:p>
          <a:p>
            <a:pPr>
              <a:buNone/>
            </a:pPr>
            <a:r>
              <a:rPr lang="ru-RU" dirty="0" smtClean="0"/>
              <a:t>За время работы в воскресной школе показал себя как грамотный специалист,</a:t>
            </a:r>
          </a:p>
          <a:p>
            <a:pPr>
              <a:buNone/>
            </a:pPr>
            <a:r>
              <a:rPr lang="ru-RU" dirty="0" smtClean="0"/>
              <a:t>       профессионал своего дела. Показателем его отличной работы являются награды, которые получают рисунки его учеников. Это способствует развитию у детей интереса к предмету, возникновению плодотворного сотрудничества с учащимися.Собрал в кабинете школы большое количество наглядных пособий по предмету, которые постоянно применяет на уроках.</a:t>
            </a:r>
          </a:p>
          <a:p>
            <a:pPr>
              <a:buNone/>
            </a:pPr>
            <a:r>
              <a:rPr lang="ru-RU" dirty="0" smtClean="0"/>
              <a:t>Александр Николаевич воцерковлен, регулярно посещает храм, исповедуется и причащается, участвует в делах прихода.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Характеристика</a:t>
            </a:r>
          </a:p>
          <a:p>
            <a:pPr algn="ctr">
              <a:buNone/>
            </a:pPr>
            <a:r>
              <a:rPr lang="ru-RU" dirty="0" smtClean="0"/>
              <a:t>на учительницу воскресной школы</a:t>
            </a:r>
          </a:p>
          <a:p>
            <a:pPr algn="ctr">
              <a:buNone/>
            </a:pPr>
            <a:r>
              <a:rPr lang="ru-RU" dirty="0" smtClean="0"/>
              <a:t>храма «Всех скорбящих Радость» г. Павлово</a:t>
            </a:r>
          </a:p>
          <a:p>
            <a:pPr algn="ctr">
              <a:buNone/>
            </a:pPr>
            <a:r>
              <a:rPr lang="ru-RU" dirty="0" smtClean="0"/>
              <a:t>Романову Галину Леонидовну.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Романова Галина Леонидовна, 1975 года рождения, образование высшее педагогическое.  В 1997 году окончила Костромской педагогический университет по специальности учитель изо и черчения. Основное место работы –  свадебный салон «</a:t>
            </a:r>
            <a:r>
              <a:rPr lang="ru-RU" dirty="0" smtClean="0"/>
              <a:t>Габбиано</a:t>
            </a:r>
            <a:r>
              <a:rPr lang="ru-RU" dirty="0" smtClean="0"/>
              <a:t>», художник. </a:t>
            </a:r>
          </a:p>
          <a:p>
            <a:pPr>
              <a:buNone/>
            </a:pPr>
            <a:r>
              <a:rPr lang="ru-RU" dirty="0" smtClean="0"/>
              <a:t>Работа по совместительству – воскресная школа, преподает изобразительное искусство и художественный труд с 2006 года. Учитель  высшей категории.</a:t>
            </a:r>
          </a:p>
          <a:p>
            <a:pPr>
              <a:buNone/>
            </a:pPr>
            <a:r>
              <a:rPr lang="ru-RU" dirty="0" smtClean="0"/>
              <a:t>Галина Леонидовна любит свой предмет, старается творчески и интересно преподать его детям, применяя разные методики в обучении – индивидуальное обучение, использование видео- и аудиоматериалов. Уроки проводятся эмоционально, доступно, разнообразно. </a:t>
            </a:r>
          </a:p>
          <a:p>
            <a:pPr>
              <a:buNone/>
            </a:pPr>
            <a:r>
              <a:rPr lang="ru-RU" dirty="0" smtClean="0"/>
              <a:t>Галина Леонидовна воцерковлена, регулярно посещает храм, исповедуется и причащается, участвует в делах прихода.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004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642918"/>
            <a:ext cx="6251171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57224" y="5367338"/>
            <a:ext cx="8001056" cy="804862"/>
          </a:xfrm>
        </p:spPr>
        <p:txBody>
          <a:bodyPr>
            <a:normAutofit/>
          </a:bodyPr>
          <a:lstStyle/>
          <a:p>
            <a:r>
              <a:rPr lang="ru-RU" sz="2000" u="sng" dirty="0" smtClean="0"/>
              <a:t>3.Букина Алефтина Яковлевна </a:t>
            </a:r>
            <a:r>
              <a:rPr lang="ru-RU" sz="2000" dirty="0" smtClean="0"/>
              <a:t>– учитель церковного пения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</TotalTime>
  <Words>550</Words>
  <Application>Microsoft Office PowerPoint</Application>
  <PresentationFormat>Экран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Воскресная школа при храме «Всех скорбящих Радость»</vt:lpstr>
      <vt:lpstr>Слайд 2</vt:lpstr>
      <vt:lpstr>Слайд 3</vt:lpstr>
      <vt:lpstr>Слайд 4</vt:lpstr>
      <vt:lpstr> Гимн православной школы </vt:lpstr>
      <vt:lpstr>Слайд 6</vt:lpstr>
      <vt:lpstr>Слайд 7</vt:lpstr>
      <vt:lpstr>Слайд 8</vt:lpstr>
      <vt:lpstr>Слайд 9</vt:lpstr>
      <vt:lpstr>Характеристика  на учителя воскресной школы храма «Всех скорбящих Радость» г. Павлово Букину Алефтину Яковлевну. </vt:lpstr>
      <vt:lpstr>4.Калинина Ирина Викторовна, 04.06.1987 г.р. образование светское : высшее медицинское  ВУЗ : НижГМА , дата окончания : 2010г. Образование духовное : курсы катехизаторские  г. Павлово , дата окончания : 2012г. Место основной работы: ФФБУЗ "Центр гигиены и эпидемиологии в НО № 7" врач-эпидемиолог Преподаватель воскресной школы : литургика ( для детей ), Закон Божий ( взрослые)</vt:lpstr>
      <vt:lpstr>5. Сущенко Марина Ювенальевна,05.06.1969 г.р.,Образование:Муромский педагогический колледж,Волго-Вятская академия управления,Нижегородский медицинский колледж. Место основной работы: Центр здоровья, специальность -массажист, специалист по лечебной гимнастике. Преподавтель в воскресной школе при храме,,Всех скорбящих Радость"по специальности,,Сестринское дело"</vt:lpstr>
      <vt:lpstr>6.Воронкова ирина борисовна, 1975 г. Р.; светское образование: средне-специальное (фельдшер-акушер), духовное: нет, предмет: закон божий, жития святых; Место основной работы:  храм ,,Всех скорбящих Радость«, должность: работник социального склада, читает псалтырь в храме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Воскресная школа при храме «Всех скорбящих Радость»</dc:title>
  <cp:lastModifiedBy>Admin</cp:lastModifiedBy>
  <cp:revision>20</cp:revision>
  <dcterms:modified xsi:type="dcterms:W3CDTF">2013-02-06T17:14:44Z</dcterms:modified>
</cp:coreProperties>
</file>