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58" r:id="rId6"/>
    <p:sldId id="256" r:id="rId7"/>
    <p:sldId id="274" r:id="rId8"/>
    <p:sldId id="276" r:id="rId9"/>
    <p:sldId id="263" r:id="rId10"/>
    <p:sldId id="264" r:id="rId11"/>
    <p:sldId id="265" r:id="rId12"/>
    <p:sldId id="266" r:id="rId13"/>
    <p:sldId id="277" r:id="rId14"/>
    <p:sldId id="278" r:id="rId15"/>
    <p:sldId id="279" r:id="rId16"/>
    <p:sldId id="267" r:id="rId17"/>
    <p:sldId id="270" r:id="rId18"/>
    <p:sldId id="269" r:id="rId19"/>
    <p:sldId id="271" r:id="rId20"/>
    <p:sldId id="280" r:id="rId21"/>
    <p:sldId id="281" r:id="rId22"/>
    <p:sldId id="272" r:id="rId23"/>
    <p:sldId id="273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88" autoAdjust="0"/>
    <p:restoredTop sz="89701" autoAdjust="0"/>
  </p:normalViewPr>
  <p:slideViewPr>
    <p:cSldViewPr>
      <p:cViewPr>
        <p:scale>
          <a:sx n="75" d="100"/>
          <a:sy n="75" d="100"/>
        </p:scale>
        <p:origin x="-122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2CF39-95C7-4EC9-A886-AC0DEE88FD14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9537-5634-48E1-BE7B-8BCAAC99B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3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9537-5634-48E1-BE7B-8BCAAC99BB3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52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280920" cy="115212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Воскресная школа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в </a:t>
            </a:r>
            <a:r>
              <a:rPr lang="ru-RU" sz="2200" b="1" dirty="0" smtClean="0"/>
              <a:t>честь Благовещения Пресвятой Богородицы </a:t>
            </a:r>
            <a:r>
              <a:rPr lang="ru-RU" sz="2200" b="1" dirty="0" smtClean="0"/>
              <a:t>р.п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Тумботино</a:t>
            </a:r>
            <a:endParaRPr lang="ru-RU" sz="2200" b="1" dirty="0"/>
          </a:p>
        </p:txBody>
      </p:sp>
      <p:pic>
        <p:nvPicPr>
          <p:cNvPr id="3074" name="Picture 2" descr="F:\фото ОПК\000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52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DSC01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66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Новая папка\DSC01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DSC0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Поездка в Дивеево</a:t>
            </a:r>
            <a:endParaRPr lang="ru-RU" sz="3200" b="1" dirty="0"/>
          </a:p>
        </p:txBody>
      </p:sp>
      <p:pic>
        <p:nvPicPr>
          <p:cNvPr id="3074" name="Picture 2" descr="F:\В Дивееве\P11-08-12_12.04[3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24" y="692696"/>
            <a:ext cx="7810408" cy="58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68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 Дивееве\P11-08-12_08.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64" y="332656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68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В Дивееве\P11-08-12_08.28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456" y="315344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07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504" y="188640"/>
            <a:ext cx="7772400" cy="118199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Выступление в доме </a:t>
            </a:r>
            <a:r>
              <a:rPr lang="ru-RU" sz="2800" b="1" dirty="0" smtClean="0"/>
              <a:t>престарелых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/>
              <a:t>р.п. </a:t>
            </a:r>
            <a:r>
              <a:rPr lang="ru-RU" sz="2800" b="1" dirty="0" err="1" smtClean="0"/>
              <a:t>Тумботино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268760"/>
            <a:ext cx="3491880" cy="50765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Ученики воскресной школы поздравляют с Рождеством бабушек в доме престарелых </a:t>
            </a:r>
            <a:r>
              <a:rPr lang="ru-RU" sz="2400" dirty="0" err="1" smtClean="0">
                <a:solidFill>
                  <a:schemeClr val="tx1"/>
                </a:solidFill>
              </a:rPr>
              <a:t>р.п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Тумботино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 descr="C:\Users\Ученик7\Desktop\фото воскресной школы!\IMG_20130113_133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616624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7772400" cy="89396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Выступление на Рождественской  елке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Рождество 2007 г\100_2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8131"/>
            <a:ext cx="7560840" cy="56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воскресная школа\102_2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280920" cy="62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еник7\Desktop\Батюшка\IMG_2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8" y="836712"/>
            <a:ext cx="853358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262" y="188640"/>
            <a:ext cx="73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</a:t>
            </a:r>
            <a:r>
              <a:rPr lang="ru-RU" sz="2800" b="1" dirty="0" smtClean="0"/>
              <a:t>На фестивале  «Духовное песнопение»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728" y="115020"/>
            <a:ext cx="4464744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b="1" dirty="0" err="1" smtClean="0"/>
              <a:t>Рштуни</a:t>
            </a:r>
            <a:r>
              <a:rPr lang="ru-RU" sz="2700" b="1" dirty="0" smtClean="0"/>
              <a:t> Людмила Витальевна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учитель воскресной школы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484784"/>
            <a:ext cx="4392488" cy="42728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Образование – высшее светское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воскресной школе работает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7 лет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фото ОПК\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0" t="31569" r="44821" b="18081"/>
          <a:stretch/>
        </p:blipFill>
        <p:spPr bwMode="auto">
          <a:xfrm>
            <a:off x="251272" y="116632"/>
            <a:ext cx="4104456" cy="61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7\Desktop\Батюшка\DSCN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8328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31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еник7\Desktop\Батюшка\DSCN1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619" y="404664"/>
            <a:ext cx="499164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11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еник7\Desktop\Конфекренция\Новая папка (2)влажность\фот\DSC01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-234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Выступление в Храме перед прихожанами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19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еник7\Desktop\Конфекренция\Новая папка (2)влажность\фот\DSC01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000" cy="63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2770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7\Desktop\Конфекренция\Новая папка (2)влажность\фот\DSC01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64" y="387352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53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276" y="188640"/>
            <a:ext cx="7772400" cy="72008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Ундалова</a:t>
            </a:r>
            <a:r>
              <a:rPr lang="ru-RU" sz="2800" b="1" dirty="0" smtClean="0"/>
              <a:t> Елена Михайловна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6748" y="5598578"/>
            <a:ext cx="6400800" cy="11427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образование –высшее светское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воскресной школе работает 5 лет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фото ОПК\0001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8" t="52131" r="9517" b="11136"/>
          <a:stretch/>
        </p:blipFill>
        <p:spPr bwMode="auto">
          <a:xfrm>
            <a:off x="683568" y="836712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784" y="26965"/>
            <a:ext cx="7772400" cy="80974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Вербицкая </a:t>
            </a:r>
            <a:r>
              <a:rPr lang="ru-RU" sz="2800" b="1" dirty="0" err="1" smtClean="0"/>
              <a:t>Бэлла</a:t>
            </a:r>
            <a:r>
              <a:rPr lang="ru-RU" sz="2800" b="1" dirty="0" smtClean="0"/>
              <a:t> Владимировна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1340768"/>
            <a:ext cx="3096344" cy="4298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Образование – высшее светское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В воскресной школе работает 2года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Ученик7\Desktop\Батюшка\IMG_2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4320480" cy="57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116632"/>
            <a:ext cx="7772400" cy="9361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Поездка в Москву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В Москве\Изображение 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98" y="1268760"/>
            <a:ext cx="858410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 Москве\Изображение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3278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0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В Москве\Изображение 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6950" cy="48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68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endParaRPr lang="ru-RU" sz="2400" dirty="0"/>
          </a:p>
        </p:txBody>
      </p:sp>
      <p:pic>
        <p:nvPicPr>
          <p:cNvPr id="1026" name="Picture 2" descr="F:\Новая папка\DSC01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36" y="836712"/>
            <a:ext cx="8636244" cy="563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16632"/>
            <a:ext cx="7772400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Поездка в Муром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75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овая папка\DSC01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82</Words>
  <Application>Microsoft Office PowerPoint</Application>
  <PresentationFormat>Экран (4:3)</PresentationFormat>
  <Paragraphs>22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Воскресная школа  в честь Благовещения Пресвятой Богородицы р.п. Тумботино</vt:lpstr>
      <vt:lpstr>  Рштуни Людмила Витальевна учитель воскресной школы  </vt:lpstr>
      <vt:lpstr>Ундалова Елена Михайловна</vt:lpstr>
      <vt:lpstr>Вербицкая Бэлла Владимировна</vt:lpstr>
      <vt:lpstr>Поездка в Москву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Поездка в Дивеево</vt:lpstr>
      <vt:lpstr>Слайд 14</vt:lpstr>
      <vt:lpstr>Слайд 15</vt:lpstr>
      <vt:lpstr>Выступление в доме престарелых  р.п. Тумботино</vt:lpstr>
      <vt:lpstr>Выступление на Рождественской  елке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шунин</cp:lastModifiedBy>
  <cp:revision>36</cp:revision>
  <dcterms:created xsi:type="dcterms:W3CDTF">2013-02-15T04:16:38Z</dcterms:created>
  <dcterms:modified xsi:type="dcterms:W3CDTF">2013-03-09T17:06:34Z</dcterms:modified>
</cp:coreProperties>
</file>