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7" r:id="rId2"/>
    <p:sldId id="258" r:id="rId3"/>
    <p:sldId id="262" r:id="rId4"/>
    <p:sldId id="259" r:id="rId5"/>
    <p:sldId id="264" r:id="rId6"/>
    <p:sldId id="263" r:id="rId7"/>
    <p:sldId id="261" r:id="rId8"/>
    <p:sldId id="260" r:id="rId9"/>
    <p:sldId id="267" r:id="rId10"/>
    <p:sldId id="26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0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9E7C5-BC8E-470B-8219-FFA3D4DF6B91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D20D9-33C3-4BA7-9747-D9F2AAB9E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282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D20D9-33C3-4BA7-9747-D9F2AAB9EF2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62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640-6629-43D4-9744-930F99F84FD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DAB8-850A-4119-BA9D-6752B95BC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640-6629-43D4-9744-930F99F84FD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DAB8-850A-4119-BA9D-6752B95BC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640-6629-43D4-9744-930F99F84FD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DAB8-850A-4119-BA9D-6752B95BC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640-6629-43D4-9744-930F99F84FD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DAB8-850A-4119-BA9D-6752B95BC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640-6629-43D4-9744-930F99F84FD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DAB8-850A-4119-BA9D-6752B95BC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640-6629-43D4-9744-930F99F84FD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DAB8-850A-4119-BA9D-6752B95BC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640-6629-43D4-9744-930F99F84FD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DAB8-850A-4119-BA9D-6752B95BC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640-6629-43D4-9744-930F99F84FD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DAB8-850A-4119-BA9D-6752B95BC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640-6629-43D4-9744-930F99F84FD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DAB8-850A-4119-BA9D-6752B95BC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640-6629-43D4-9744-930F99F84FD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6DAB8-850A-4119-BA9D-6752B95BC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F640-6629-43D4-9744-930F99F84FD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B6DAB8-850A-4119-BA9D-6752B95BC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CEF640-6629-43D4-9744-930F99F84FDA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B6DAB8-850A-4119-BA9D-6752B95BC1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Храм Воздвижения Креста </a:t>
            </a:r>
            <a:r>
              <a:rPr lang="ru-RU" sz="3600" b="1" dirty="0" smtClean="0"/>
              <a:t>Господня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/>
              <a:t>в Алтуфьеве</a:t>
            </a:r>
          </a:p>
        </p:txBody>
      </p:sp>
      <p:pic>
        <p:nvPicPr>
          <p:cNvPr id="4" name="Picture 2" descr="C:\Documents and Settings\Наталья\Рабочий стол\презентация воскресной школы\храм лето middle_0_59f95_2a03cd7a_XX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00166" y="2143116"/>
            <a:ext cx="6286544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5268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04088"/>
            <a:ext cx="7686700" cy="3674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14422"/>
            <a:ext cx="8501122" cy="478634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2800" b="1" dirty="0" smtClean="0"/>
              <a:t>Храм </a:t>
            </a:r>
            <a:r>
              <a:rPr lang="ru-RU" sz="2800" b="1" dirty="0" smtClean="0"/>
              <a:t>помогает вещами и обувью нуждающимся: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</a:t>
            </a:r>
            <a:r>
              <a:rPr lang="ru-RU" sz="2800" dirty="0" smtClean="0"/>
              <a:t>многодетным </a:t>
            </a:r>
            <a:r>
              <a:rPr lang="ru-RU" sz="2800" dirty="0" smtClean="0"/>
              <a:t>семьям, пожилым, </a:t>
            </a:r>
            <a:r>
              <a:rPr lang="ru-RU" sz="2800" dirty="0" smtClean="0"/>
              <a:t>инвалидам, бездомным, а так же храмам Ивановской области и благотворительной организации в городе Кострома. Проводит благотворительные Акции</a:t>
            </a:r>
            <a:endParaRPr lang="ru-RU" sz="2800" dirty="0" smtClean="0"/>
          </a:p>
          <a:p>
            <a:r>
              <a:rPr lang="ru-RU" sz="2800" dirty="0" smtClean="0"/>
              <a:t>Двум домам престарелых в Можайском </a:t>
            </a:r>
            <a:r>
              <a:rPr lang="ru-RU" sz="2800" dirty="0" smtClean="0"/>
              <a:t>районе, лекарствами, </a:t>
            </a:r>
            <a:r>
              <a:rPr lang="ru-RU" sz="2800" dirty="0" err="1" smtClean="0"/>
              <a:t>памперсами</a:t>
            </a:r>
            <a:r>
              <a:rPr lang="ru-RU" sz="2800" dirty="0" smtClean="0"/>
              <a:t>, литературой, и др.</a:t>
            </a:r>
            <a:endParaRPr lang="ru-RU" sz="2800" dirty="0" smtClean="0"/>
          </a:p>
          <a:p>
            <a:r>
              <a:rPr lang="ru-RU" sz="2800" dirty="0" err="1" smtClean="0"/>
              <a:t>Окормляет</a:t>
            </a:r>
            <a:r>
              <a:rPr lang="ru-RU" sz="2800" dirty="0" smtClean="0"/>
              <a:t> детей и подростков социального  приюта «</a:t>
            </a:r>
            <a:r>
              <a:rPr lang="ru-RU" sz="2800" dirty="0" err="1" smtClean="0"/>
              <a:t>Алтуфьево</a:t>
            </a:r>
            <a:r>
              <a:rPr lang="ru-RU" sz="2800" dirty="0" smtClean="0"/>
              <a:t>» 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r>
              <a:rPr lang="ru-RU" sz="2800" dirty="0" smtClean="0"/>
              <a:t>Проводит благотворительные праздничные </a:t>
            </a:r>
            <a:r>
              <a:rPr lang="ru-RU" sz="2800" dirty="0" smtClean="0"/>
              <a:t>мероприятия для населения и многое другое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04088"/>
            <a:ext cx="7686700" cy="867524"/>
          </a:xfrm>
        </p:spPr>
        <p:txBody>
          <a:bodyPr/>
          <a:lstStyle/>
          <a:p>
            <a:r>
              <a:rPr lang="ru-RU" b="1" dirty="0" smtClean="0"/>
              <a:t>Контактная информация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158" y="1920085"/>
            <a:ext cx="3929090" cy="44348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Адрес  нашего  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храма: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127572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 Москва,   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Алтуфьевское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 шоссе, 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147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Проезд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   до    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станции</a:t>
            </a: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метро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 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Алтуфьево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   далее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 сторону    кольцевой автодороги проехать две остановки автобусом 685, троллейбусом 80, 73.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0562" y="1920085"/>
            <a:ext cx="4357718" cy="44348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Дежурный  телефон  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8 (499)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209-54-22</a:t>
            </a:r>
          </a:p>
          <a:p>
            <a:pPr marL="0" indent="0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Телефон воскресной школы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 православного центра «Мое Отечество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"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499-909-00-71</a:t>
            </a:r>
          </a:p>
          <a:p>
            <a:pPr marL="0" indent="0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Молодежная группа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храма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социальная сеть "В Контакте" - группа АЛТУФЬЕВО - http://vkontakte.ru/club23221512</a:t>
            </a:r>
          </a:p>
          <a:p>
            <a:pPr marL="0" indent="0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230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97220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История храма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752" y="1357298"/>
            <a:ext cx="4071966" cy="5143536"/>
          </a:xfrm>
        </p:spPr>
        <p:txBody>
          <a:bodyPr>
            <a:normAutofit fontScale="77500" lnSpcReduction="20000"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Старая церковь была сооружена на средства И.И. Вельяминова в 1760-1763 гг., т.к. существовавшая ранее на этом месте «…издавна построенная каменная церковь во имя Софии и дочерей её Веры, Надежды и Любови пришла в совершенную ветхость, - и от этой ветхости вся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разселась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...».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 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Построена она в селе Алтуфьеве, на реке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Самотышке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  с колокольней над западной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пристройкой,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на месте каменного храма 1687г.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конце XVIII в. перестроена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и над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сводом храма поставлена новая колокольня («иже под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колоколы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»).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Храм закрывался только на короткое время в годы Великой Отечественной войны.  </a:t>
            </a:r>
          </a:p>
          <a:p>
            <a:pPr marL="0" indent="0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050" name="Picture 2" descr="C:\Documents and Settings\Наталья\Рабочий стол\презентация воскресной школы\храм первый 0_3f2d1_f85391ce_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5860"/>
            <a:ext cx="4319340" cy="509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773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500166" y="428604"/>
            <a:ext cx="578647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Главный </a:t>
            </a:r>
            <a:r>
              <a:rPr lang="ru-RU" sz="2800" b="1" dirty="0"/>
              <a:t>престол </a:t>
            </a:r>
            <a:r>
              <a:rPr lang="ru-RU" sz="2800" b="1" dirty="0" smtClean="0"/>
              <a:t>храма освящен </a:t>
            </a:r>
            <a:r>
              <a:rPr lang="ru-RU" sz="2800" b="1" dirty="0"/>
              <a:t>в честь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Воздвижения </a:t>
            </a:r>
            <a:r>
              <a:rPr lang="ru-RU" sz="2800" b="1" dirty="0"/>
              <a:t>Креста Господня. </a:t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2050" name="Picture 2" descr="I:\фото\ib219_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714488"/>
            <a:ext cx="3071834" cy="3929090"/>
          </a:xfrm>
          <a:prstGeom prst="rect">
            <a:avLst/>
          </a:prstGeom>
          <a:noFill/>
        </p:spPr>
      </p:pic>
      <p:pic>
        <p:nvPicPr>
          <p:cNvPr id="2051" name="Picture 3" descr="I:\презентация воскресной школы\в церкви 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4929222" cy="492922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500694" y="5643578"/>
            <a:ext cx="3186106" cy="92869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Икона Воздвижения Креста Господня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8602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404664"/>
            <a:ext cx="4214842" cy="122413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Левый придел освящен в честь преподобного </a:t>
            </a:r>
            <a:r>
              <a:rPr lang="ru-RU" sz="2400" b="1" dirty="0" err="1" smtClean="0"/>
              <a:t>Макария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Желтоводского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Унжинского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/>
          </a:p>
          <a:p>
            <a:r>
              <a:rPr lang="ru-RU" sz="1800" b="1" smtClean="0"/>
              <a:t>Приделы освящены в честь преподобного Макария Желтоводского и Унженского  и святителя Ионы, митрополита Московского  </a:t>
            </a:r>
            <a:endParaRPr lang="ru-RU" sz="1800" smtClean="0"/>
          </a:p>
          <a:p>
            <a:pPr marL="0" indent="0">
              <a:buNone/>
            </a:pPr>
            <a:r>
              <a:rPr lang="ru-RU" sz="1800" b="1" smtClean="0"/>
              <a:t> </a:t>
            </a:r>
            <a:endParaRPr lang="ru-RU" sz="1800" smtClean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5733255"/>
            <a:ext cx="4536504" cy="9361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Правый в честь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Святителя </a:t>
            </a:r>
            <a:r>
              <a:rPr lang="ru-RU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Ионы  Митрополита Московского  </a:t>
            </a:r>
          </a:p>
        </p:txBody>
      </p:sp>
      <p:pic>
        <p:nvPicPr>
          <p:cNvPr id="3074" name="Picture 2" descr="C:\Documents and Settings\Наталья\Рабочий стол\презентация воскресной школы\в церкви 01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214422"/>
            <a:ext cx="4000528" cy="438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Наталья\Мои документы\Downloads\в церкви 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928802"/>
            <a:ext cx="396044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683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6543692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Святыни храма</a:t>
            </a:r>
            <a:endParaRPr lang="ru-RU" b="1" dirty="0"/>
          </a:p>
        </p:txBody>
      </p:sp>
      <p:pic>
        <p:nvPicPr>
          <p:cNvPr id="4098" name="Picture 2" descr="C:\Documents and Settings\Наталья\Рабочий стол\презентация воскресной школы\в церкви 075-1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5720" y="1071546"/>
            <a:ext cx="4181476" cy="42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6314" y="1000108"/>
            <a:ext cx="4143404" cy="12144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Ковчег с частицей мощей Киево-Печерских старцев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5357826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ru-RU" sz="2400" b="1" dirty="0" smtClean="0">
                <a:solidFill>
                  <a:prstClr val="black"/>
                </a:solidFill>
              </a:rPr>
              <a:t>Особо </a:t>
            </a:r>
            <a:r>
              <a:rPr lang="ru-RU" sz="2400" b="1" dirty="0" smtClean="0">
                <a:solidFill>
                  <a:prstClr val="black"/>
                </a:solidFill>
              </a:rPr>
              <a:t>чтимая икона  —  список с Казанского образа Божией Матери 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6" name="Picture 3" descr="C:\Documents and Settings\Наталья\Рабочий стол\презентация воскресной школы\в церкви 018-2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0" y="2214554"/>
            <a:ext cx="4287174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553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42984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prstClr val="black"/>
                </a:solidFill>
              </a:rPr>
              <a:t/>
            </a:r>
            <a:br>
              <a:rPr lang="ru-RU" sz="2700" b="1" dirty="0" smtClean="0">
                <a:solidFill>
                  <a:prstClr val="black"/>
                </a:solidFill>
              </a:rPr>
            </a:br>
            <a:r>
              <a:rPr lang="ru-RU" sz="5400" b="1" dirty="0" smtClean="0">
                <a:solidFill>
                  <a:prstClr val="black"/>
                </a:solidFill>
              </a:rPr>
              <a:t/>
            </a:r>
            <a:br>
              <a:rPr lang="ru-RU" sz="5400" b="1" dirty="0" smtClean="0">
                <a:solidFill>
                  <a:prstClr val="black"/>
                </a:solidFill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1868" y="5357826"/>
            <a:ext cx="4857784" cy="1285884"/>
          </a:xfrm>
        </p:spPr>
        <p:txBody>
          <a:bodyPr>
            <a:noAutofit/>
          </a:bodyPr>
          <a:lstStyle/>
          <a:p>
            <a:pPr marL="0" indent="88900">
              <a:buNone/>
              <a:tabLst>
                <a:tab pos="4032250" algn="l"/>
              </a:tabLst>
            </a:pPr>
            <a:r>
              <a:rPr lang="ru-RU" sz="2000" b="1" i="1" dirty="0" smtClean="0"/>
              <a:t>Медальон </a:t>
            </a:r>
            <a:r>
              <a:rPr lang="ru-RU" sz="2000" b="1" i="1" dirty="0" smtClean="0"/>
              <a:t>с частицей мощей </a:t>
            </a:r>
            <a:r>
              <a:rPr lang="ru-RU" sz="2000" b="1" i="1" dirty="0" err="1" smtClean="0"/>
              <a:t>священномученика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Фавия</a:t>
            </a:r>
            <a:r>
              <a:rPr lang="ru-RU" sz="2000" b="1" i="1" dirty="0" smtClean="0"/>
              <a:t> (</a:t>
            </a:r>
            <a:r>
              <a:rPr lang="ru-RU" sz="2000" b="1" i="1" dirty="0" err="1" smtClean="0"/>
              <a:t>Фабиана</a:t>
            </a:r>
            <a:r>
              <a:rPr lang="ru-RU" sz="2000" b="1" i="1" dirty="0" smtClean="0"/>
              <a:t>) и святого </a:t>
            </a:r>
            <a:r>
              <a:rPr lang="ru-RU" sz="2000" b="1" i="1" dirty="0" smtClean="0"/>
              <a:t>блаженного Августина, Епископа </a:t>
            </a:r>
            <a:r>
              <a:rPr lang="ru-RU" sz="2000" b="1" i="1" dirty="0" err="1" smtClean="0"/>
              <a:t>Иппонийского</a:t>
            </a:r>
            <a:r>
              <a:rPr lang="ru-RU" sz="2000" b="1" i="1" dirty="0" smtClean="0"/>
              <a:t>.</a:t>
            </a:r>
            <a:endParaRPr lang="ru-RU" sz="2000" dirty="0"/>
          </a:p>
        </p:txBody>
      </p:sp>
      <p:pic>
        <p:nvPicPr>
          <p:cNvPr id="5" name="Picture 2" descr="C:\Documents and Settings\Наталья\Рабочий стол\презентация воскресной школы\в церкви 028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857232"/>
            <a:ext cx="4102746" cy="43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7984" y="2071678"/>
            <a:ext cx="43588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I:\фото\DIMA0470-1_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3286148" cy="35719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785794"/>
            <a:ext cx="478634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Икона преподобного </a:t>
            </a:r>
            <a:r>
              <a:rPr lang="ru-RU" sz="2000" b="1" dirty="0" err="1" smtClean="0">
                <a:solidFill>
                  <a:prstClr val="black"/>
                </a:solidFill>
              </a:rPr>
              <a:t>Макария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 err="1" smtClean="0">
                <a:solidFill>
                  <a:prstClr val="black"/>
                </a:solidFill>
              </a:rPr>
              <a:t>Желтоводского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</a:rPr>
              <a:t>с частицей мощей (</a:t>
            </a:r>
            <a:r>
              <a:rPr lang="ru-RU" sz="2000" b="1" dirty="0" smtClean="0">
                <a:solidFill>
                  <a:prstClr val="black"/>
                </a:solidFill>
              </a:rPr>
              <a:t>чудесно явилась у колодца сохранившегося источника </a:t>
            </a:r>
            <a:r>
              <a:rPr lang="ru-RU" b="1" dirty="0" smtClean="0">
                <a:solidFill>
                  <a:prstClr val="black"/>
                </a:solidFill>
              </a:rPr>
              <a:t>на границе сёл Алтуфьева, Бибирева и </a:t>
            </a:r>
            <a:r>
              <a:rPr lang="ru-RU" b="1" dirty="0" err="1" smtClean="0">
                <a:solidFill>
                  <a:prstClr val="black"/>
                </a:solidFill>
              </a:rPr>
              <a:t>Медведкова</a:t>
            </a:r>
            <a:r>
              <a:rPr lang="ru-RU" b="1" dirty="0" smtClean="0">
                <a:solidFill>
                  <a:prstClr val="black"/>
                </a:solidFill>
              </a:rPr>
              <a:t>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286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21602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36" y="785794"/>
            <a:ext cx="2928958" cy="214314"/>
          </a:xfrm>
        </p:spPr>
        <p:txBody>
          <a:bodyPr>
            <a:normAutofit fontScale="25000" lnSpcReduction="20000"/>
          </a:bodyPr>
          <a:lstStyle/>
          <a:p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Наталья\Рабочий стол\презентация воскресной школы\патриарх2DSCF7795.jpg.1024x800x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500306"/>
            <a:ext cx="4143436" cy="37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1071546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Предстоятель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Русской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Церкви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Патриарх Кирилл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совершил  Литургию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Храме Воздвижения Креста Господня в Алтуфьеве</a:t>
            </a:r>
          </a:p>
        </p:txBody>
      </p:sp>
      <p:pic>
        <p:nvPicPr>
          <p:cNvPr id="3075" name="Picture 3" descr="I:\фото\20130224-43_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08"/>
            <a:ext cx="4286280" cy="5286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484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Важная 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818656" cy="17969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200" b="1" dirty="0" smtClean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0" y="1920085"/>
            <a:ext cx="4114800" cy="4434840"/>
          </a:xfrm>
        </p:spPr>
        <p:txBody>
          <a:bodyPr>
            <a:normAutofit/>
          </a:bodyPr>
          <a:lstStyle/>
          <a:p>
            <a:pPr lvl="8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285860"/>
            <a:ext cx="3000396" cy="5426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Arial" pitchFamily="34" charset="0"/>
                <a:cs typeface="Arial" pitchFamily="34" charset="0"/>
              </a:rPr>
              <a:t>В храме ежедневно совершаются службы :</a:t>
            </a:r>
          </a:p>
          <a:p>
            <a:endParaRPr lang="ru-RU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будни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Литургия в 9 утра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Вечерняя  в 17.00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 воскресные и праздничные дни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Литургия в 7.00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Поздняя в 10.00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Всенощное Бдение 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17.00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Крещение детей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ежедневно в 12.00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Взрослых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воскресенье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!0.оо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I:\2004201244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285860"/>
            <a:ext cx="5357849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810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686700" cy="285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Организации храма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5143512"/>
            <a:ext cx="4143404" cy="15001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 храме работает Воскресная школа «Благовест» имени преп. Сергия Радонежского .</a:t>
            </a:r>
          </a:p>
          <a:p>
            <a:pPr marL="0" indent="0">
              <a:buNone/>
            </a:pPr>
            <a:endParaRPr lang="ru-RU" sz="2100" dirty="0" smtClean="0"/>
          </a:p>
          <a:p>
            <a:pPr marL="0" indent="0">
              <a:buNone/>
            </a:pPr>
            <a:r>
              <a:rPr lang="ru-RU" sz="2100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857233"/>
            <a:ext cx="4000528" cy="14287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Молодежный клуб«</a:t>
            </a:r>
            <a:r>
              <a:rPr lang="ru-RU" sz="2400" dirty="0" err="1" smtClean="0"/>
              <a:t>Алтуфьево</a:t>
            </a:r>
            <a:r>
              <a:rPr lang="ru-RU" sz="2400" dirty="0" smtClean="0"/>
              <a:t>», которые вместе с приходской группой милосердия активно участвуют в социальной работе.</a:t>
            </a:r>
          </a:p>
          <a:p>
            <a:endParaRPr lang="ru-RU" sz="2400" dirty="0" smtClean="0"/>
          </a:p>
          <a:p>
            <a:endParaRPr lang="ru-RU" dirty="0" smtClean="0"/>
          </a:p>
        </p:txBody>
      </p:sp>
      <p:pic>
        <p:nvPicPr>
          <p:cNvPr id="5122" name="Picture 2" descr="I:\фото\DIMA8798_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357718" cy="4000528"/>
          </a:xfrm>
          <a:prstGeom prst="rect">
            <a:avLst/>
          </a:prstGeom>
          <a:noFill/>
        </p:spPr>
      </p:pic>
      <p:pic>
        <p:nvPicPr>
          <p:cNvPr id="5123" name="Picture 3" descr="I:\фото\cyr65sACq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71744"/>
            <a:ext cx="4500594" cy="3922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360</TotalTime>
  <Words>311</Words>
  <Application>Microsoft Office PowerPoint</Application>
  <PresentationFormat>Экран (4:3)</PresentationFormat>
  <Paragraphs>69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Храм Воздвижения Креста Господня  в Алтуфьеве</vt:lpstr>
      <vt:lpstr>        История храма</vt:lpstr>
      <vt:lpstr>             Главный престол храма освящен в честь  Воздвижения Креста Господня.  </vt:lpstr>
      <vt:lpstr>Левый придел освящен в честь преподобного Макария Желтоводского и Унжинского</vt:lpstr>
      <vt:lpstr>Святыни храма</vt:lpstr>
      <vt:lpstr>              </vt:lpstr>
      <vt:lpstr>  </vt:lpstr>
      <vt:lpstr>Важная информация</vt:lpstr>
      <vt:lpstr>Организации храма</vt:lpstr>
      <vt:lpstr>Социальная деятельность</vt:lpstr>
      <vt:lpstr>Контактная информация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Admin</cp:lastModifiedBy>
  <cp:revision>32</cp:revision>
  <dcterms:created xsi:type="dcterms:W3CDTF">2015-01-26T14:37:47Z</dcterms:created>
  <dcterms:modified xsi:type="dcterms:W3CDTF">2015-01-26T23:57:35Z</dcterms:modified>
</cp:coreProperties>
</file>