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8"/>
  </p:notesMasterIdLst>
  <p:sldIdLst>
    <p:sldId id="259" r:id="rId3"/>
    <p:sldId id="353" r:id="rId4"/>
    <p:sldId id="264" r:id="rId5"/>
    <p:sldId id="258" r:id="rId6"/>
    <p:sldId id="267" r:id="rId7"/>
    <p:sldId id="269" r:id="rId8"/>
    <p:sldId id="272" r:id="rId9"/>
    <p:sldId id="273" r:id="rId10"/>
    <p:sldId id="277" r:id="rId11"/>
    <p:sldId id="278" r:id="rId12"/>
    <p:sldId id="288" r:id="rId13"/>
    <p:sldId id="291" r:id="rId14"/>
    <p:sldId id="292" r:id="rId15"/>
    <p:sldId id="293" r:id="rId16"/>
    <p:sldId id="294" r:id="rId17"/>
    <p:sldId id="297" r:id="rId18"/>
    <p:sldId id="296" r:id="rId19"/>
    <p:sldId id="298" r:id="rId20"/>
    <p:sldId id="299" r:id="rId21"/>
    <p:sldId id="352" r:id="rId22"/>
    <p:sldId id="349" r:id="rId23"/>
    <p:sldId id="351" r:id="rId24"/>
    <p:sldId id="348" r:id="rId25"/>
    <p:sldId id="350" r:id="rId26"/>
    <p:sldId id="30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9ED462"/>
    <a:srgbClr val="659A2A"/>
    <a:srgbClr val="C7DF7B"/>
    <a:srgbClr val="AFDC7E"/>
    <a:srgbClr val="FFFF99"/>
    <a:srgbClr val="ECF96D"/>
    <a:srgbClr val="663300"/>
    <a:srgbClr val="F3F670"/>
    <a:srgbClr val="FF75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617" autoAdjust="0"/>
  </p:normalViewPr>
  <p:slideViewPr>
    <p:cSldViewPr>
      <p:cViewPr varScale="1">
        <p:scale>
          <a:sx n="110" d="100"/>
          <a:sy n="110" d="100"/>
        </p:scale>
        <p:origin x="-10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C7D36-2715-40C3-A8F7-86A37A72FC43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063A6-71F1-4335-9335-7B356CFD5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83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063A6-71F1-4335-9335-7B356CFD547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001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F:\&#1053;&#1086;&#1074;&#1072;&#1103;%20&#1087;&#1072;&#1087;&#1082;&#1072;\&#1050;&#1086;&#1085;&#1082;&#1091;&#1088;&#1089;&#1099;%20F\&#1050;&#1054;&#1053;&#1050;&#1059;&#1056;&#1057;%20&#1052;&#1040;&#1052;&#1040;\&#1082;&#1086;&#1085;&#1082;&#1091;&#1088;&#1089;%20-&#1087;&#1088;&#1077;&#1079;&#1077;&#1085;&#1090;&#1072;&#1094;&#1080;&#1103;\&#1044;&#1083;&#1103;%20&#1072;&#1090;&#1090;&#1077;&#1089;&#1090;&#1072;&#1094;&#1080;&#1080;\&#1057;&#1090;&#1080;&#1093;%20&#1084;&#1072;&#1084;&#1072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1564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624" y="476672"/>
            <a:ext cx="7008000" cy="5256000"/>
          </a:xfrm>
        </p:spPr>
      </p:pic>
      <p:pic>
        <p:nvPicPr>
          <p:cNvPr id="3" name="Стих мам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5857892"/>
            <a:ext cx="8572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 мамам посвящается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3" showWhenStopped="0">
                <p:cTn id="12" repeatCount="3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8815" y="0"/>
            <a:ext cx="5246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346438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1142984"/>
            <a:ext cx="6850281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451919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274" y="840488"/>
            <a:ext cx="7537451" cy="517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262091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358" y="0"/>
            <a:ext cx="6971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90708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2080851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81743"/>
            <a:ext cx="3074670" cy="3383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620688"/>
            <a:ext cx="3733800" cy="2857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895" y="4081026"/>
            <a:ext cx="3324225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4130415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423658"/>
            <a:ext cx="5112568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67517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49957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591" y="1280160"/>
            <a:ext cx="7345532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473735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012" y="885825"/>
            <a:ext cx="66579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372935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786050" y="285728"/>
            <a:ext cx="4214842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МАТЬ.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Тот бережёт свой дом, а эта платья,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 - украшенья тонкого литья,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я… Боюсь богатство потерять я,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Моё богатство - это мать моя.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Бесценнее сокровищ нет на свете,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Чем щедрость и любовь не напоказ…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 баловни, все мы немного дети,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Покамест живы матери у нас.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 мама, мама!… Огорчаясь, плача,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Спешу к тебе излить свою печаль.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 что таить?… Всегда ли в дни удачи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 вспоминаю о тебе?… Всегда ль?…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Согрей меня всей чуткостью большою!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 гневайся!… Прости меня скорей!…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жаль мне тех, кто очерствев душою,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Своих позабывают матерей!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 при жизни дважды мать хоронят,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убоясь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ужасных похорон…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 час пробьёт!… Жестокий сын застонет,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Своими сыновьями оскорблён.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 будет к матери взывать, но… поздно!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Угаснет крик в могильной тишине…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 мама, мама!… Хоть живём мы розно,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 -- на земле… И жить спокойно мне.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 ты есть, светло мое жилище!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 ты есть, легка любая боль!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Богата я… Меня не делай нищей!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 времени меня не обездоль!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56197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268760"/>
            <a:ext cx="7139165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89625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7073" y="908720"/>
            <a:ext cx="2968200" cy="4896000"/>
          </a:xfrm>
          <a:prstGeom prst="rect">
            <a:avLst/>
          </a:prstGeom>
        </p:spPr>
      </p:pic>
      <p:sp>
        <p:nvSpPr>
          <p:cNvPr id="4" name="Прямоугольный треугольник 3"/>
          <p:cNvSpPr/>
          <p:nvPr/>
        </p:nvSpPr>
        <p:spPr>
          <a:xfrm rot="15589793">
            <a:off x="118431" y="4224652"/>
            <a:ext cx="4960707" cy="326314"/>
          </a:xfrm>
          <a:prstGeom prst="rtTriangle">
            <a:avLst/>
          </a:prstGeom>
          <a:solidFill>
            <a:srgbClr val="659A2A"/>
          </a:solidFill>
          <a:ln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5022272">
            <a:off x="-1787454" y="4144524"/>
            <a:ext cx="5063380" cy="508506"/>
          </a:xfrm>
          <a:prstGeom prst="rtTriangle">
            <a:avLst/>
          </a:prstGeom>
          <a:solidFill>
            <a:srgbClr val="9ED462"/>
          </a:solidFill>
          <a:ln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7192127">
            <a:off x="4650169" y="3372903"/>
            <a:ext cx="6651467" cy="462245"/>
          </a:xfrm>
          <a:prstGeom prst="rtTriangle">
            <a:avLst/>
          </a:prstGeom>
          <a:solidFill>
            <a:srgbClr val="9ED462"/>
          </a:solidFill>
          <a:ln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00496" y="5014906"/>
            <a:ext cx="1843094" cy="18430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143504" y="5643578"/>
            <a:ext cx="1285884" cy="12144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4792240">
            <a:off x="1383504" y="4560629"/>
            <a:ext cx="4258424" cy="400290"/>
          </a:xfrm>
          <a:prstGeom prst="rtTriangle">
            <a:avLst/>
          </a:prstGeom>
          <a:solidFill>
            <a:srgbClr val="659A2A"/>
          </a:solidFill>
          <a:ln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5199035">
            <a:off x="559171" y="5051821"/>
            <a:ext cx="3506058" cy="197251"/>
          </a:xfrm>
          <a:prstGeom prst="rtTriangle">
            <a:avLst/>
          </a:prstGeom>
          <a:solidFill>
            <a:srgbClr val="659A2A"/>
          </a:solidFill>
          <a:ln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7086771">
            <a:off x="3618999" y="4376883"/>
            <a:ext cx="4708508" cy="326275"/>
          </a:xfrm>
          <a:prstGeom prst="rtTriangle">
            <a:avLst/>
          </a:prstGeom>
          <a:solidFill>
            <a:srgbClr val="659A2A"/>
          </a:solidFill>
          <a:ln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6879122">
            <a:off x="3947938" y="3811679"/>
            <a:ext cx="5520592" cy="518382"/>
          </a:xfrm>
          <a:prstGeom prst="rtTriangle">
            <a:avLst/>
          </a:prstGeom>
          <a:solidFill>
            <a:srgbClr val="659A2A"/>
          </a:solidFill>
          <a:ln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538299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476672"/>
            <a:ext cx="3633246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686819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76469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2224125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764704"/>
            <a:ext cx="6165000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463556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5955pvl25ok96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000108"/>
            <a:ext cx="6528901" cy="4356000"/>
          </a:xfrm>
          <a:prstGeom prst="rect">
            <a:avLst/>
          </a:prstGeom>
        </p:spPr>
      </p:pic>
      <p:pic>
        <p:nvPicPr>
          <p:cNvPr id="5" name="Рисунок 4" descr="0b20beda4772bc89d694fb0b463306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8784000" cy="65880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548680"/>
            <a:ext cx="4343885" cy="5544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642918"/>
            <a:ext cx="721128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0769628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479512"/>
            <a:ext cx="45888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6595405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1142984"/>
            <a:ext cx="7209770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803085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86206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7777955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0750" y="442912"/>
            <a:ext cx="47625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98125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C(1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8A0359-5F71-4AC4-B8A3-4857B57537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CSC(12)</Template>
  <TotalTime>711</TotalTime>
  <Words>6</Words>
  <Application>Microsoft Office PowerPoint</Application>
  <PresentationFormat>Экран (4:3)</PresentationFormat>
  <Paragraphs>3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CSC(12)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OFICE</dc:creator>
  <cp:lastModifiedBy>Наталья_Васильевна</cp:lastModifiedBy>
  <cp:revision>30</cp:revision>
  <dcterms:created xsi:type="dcterms:W3CDTF">2012-01-16T22:59:43Z</dcterms:created>
  <dcterms:modified xsi:type="dcterms:W3CDTF">2012-12-09T23:19:57Z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TC300061229990</vt:lpwstr>
  </property>
</Properties>
</file>