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0"/>
  </p:notesMasterIdLst>
  <p:sldIdLst>
    <p:sldId id="256" r:id="rId2"/>
    <p:sldId id="274" r:id="rId3"/>
    <p:sldId id="275" r:id="rId4"/>
    <p:sldId id="258" r:id="rId5"/>
    <p:sldId id="259" r:id="rId6"/>
    <p:sldId id="260" r:id="rId7"/>
    <p:sldId id="267" r:id="rId8"/>
    <p:sldId id="271" r:id="rId9"/>
    <p:sldId id="272" r:id="rId10"/>
    <p:sldId id="273" r:id="rId11"/>
    <p:sldId id="263" r:id="rId12"/>
    <p:sldId id="264" r:id="rId13"/>
    <p:sldId id="265" r:id="rId14"/>
    <p:sldId id="266" r:id="rId15"/>
    <p:sldId id="268" r:id="rId16"/>
    <p:sldId id="269" r:id="rId17"/>
    <p:sldId id="262" r:id="rId18"/>
    <p:sldId id="270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10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6F14F7-F219-4BFA-8886-8CE0F8CA9B30}" type="datetimeFigureOut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1FE4EE9-E75B-499A-A5E6-180F7D15DC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7E12D-E511-495A-ABF3-1CDEB18FF651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33645-BECF-4ACA-9F1A-19C4869737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C0AA0-6CED-4A79-83D1-7E205FC78FE8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C6DF6-A0E0-4350-9645-0F91DD6085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1A69E-C0E0-4E52-9A51-570E33F570AA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BFE30-4E03-44A3-9275-98E557F887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4EDD7-4E80-49CE-8150-5229E8F5D10B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0BA0C-4860-4DB0-A0A1-5F3D1A084E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F9785-5F0B-448F-BFFD-8C6AC00D4FE7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49E53-C843-46F4-98B0-22BF748BCE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D1385-D929-4539-B1FC-2846A2D9C0C3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E5883-1951-4867-8958-9732879DAA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86E6-4323-477A-9D82-CB0A060A1A47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4FD2B-5AA6-40FA-BE00-2B5EC1AC3B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7EDDC-CEEB-4F37-AF9F-B5C22F75B481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4A433-3D05-422B-96E9-1192DA2BF9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7A30C-8AB4-41B3-9EB6-1FF5A996CD99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84C4E-BC89-4FF0-B932-978BD085C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23B86-CD72-4C4E-82E0-3C2636E96AAF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9B8D2-9163-49CF-ACE2-61AA018DCC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A99BD-5B98-48F8-945A-22BFE5328E9B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4D236-336D-455C-8041-C56982287D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B883458-5D1A-43B4-BB3C-AD7F913CDA0F}" type="datetime1">
              <a:rPr lang="ru-RU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6A24B35-65BA-4EB3-9CA4-ED1E45C671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wedge/>
  </p:transition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lepta-kniga.ru/ncd-4-50-987/cafe.htm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lepta-kniga.ru/ncd-4-51-668/cafe.html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bookvoed.ru/view_images.php?code=339261&amp;tip=1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lepta-kniga.ru/ncd-4-55-792/cafe.html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hyperlink" Target="http://lepta-kniga.ru/ncd-4-55-930/cafe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5800" y="2571744"/>
            <a:ext cx="7772400" cy="1028706"/>
          </a:xfrm>
        </p:spPr>
        <p:txBody>
          <a:bodyPr/>
          <a:lstStyle/>
          <a:p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Душе</a:t>
            </a:r>
            <a:b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полезное     чтение</a:t>
            </a:r>
            <a:endParaRPr lang="ru-RU" sz="4800" b="1" dirty="0" smtClean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214818"/>
            <a:ext cx="6400800" cy="142398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</a:rPr>
              <a:t>Обзор  литературы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</a:rPr>
              <a:t>на православную тему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60649"/>
            <a:ext cx="88924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Поскольку жизнь очень коротка, а свободных часов очень мало, </a:t>
            </a:r>
            <a:b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мы не должны тратить ни одного из них на чтение малоценных книг. </a:t>
            </a:r>
            <a:b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Во всяком деле лучше немного, но хорошего, чем много, но плохого. </a:t>
            </a:r>
            <a:b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То же и в книгах. </a:t>
            </a:r>
            <a:b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/>
            </a:r>
            <a:b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                                                                                                  Л.Н. Толстой</a:t>
            </a:r>
            <a:b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</a:br>
            <a:endParaRPr lang="ru-RU" sz="20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pic>
        <p:nvPicPr>
          <p:cNvPr id="31746" name="Picture 2" descr="http://www.hramislovo.ru/pic/big/put_kasandr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44824"/>
            <a:ext cx="1935215" cy="2880320"/>
          </a:xfrm>
          <a:prstGeom prst="rect">
            <a:avLst/>
          </a:prstGeom>
          <a:noFill/>
        </p:spPr>
      </p:pic>
      <p:pic>
        <p:nvPicPr>
          <p:cNvPr id="31747" name="Picture 3" descr="http://lepta-kniga.ru/i/bookb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3825" cy="85725"/>
          </a:xfrm>
          <a:prstGeom prst="rect">
            <a:avLst/>
          </a:prstGeom>
          <a:noFill/>
        </p:spPr>
      </p:pic>
      <p:pic>
        <p:nvPicPr>
          <p:cNvPr id="31748" name="Picture 4" descr="http://lepta-kniga.ru/i/lin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200525" cy="952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123728" y="1412776"/>
            <a:ext cx="66247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Путь Кассандры или Приключения с макаронами» -роман-антиутопия, действие которой происходит в недалеком будущем. Европейские государства после экологической катастрофы объединились под властью президента, называющего себя «Спасителем и мессией». Уцелевшие люди живут при тоталитарном режиме, где главным способом существования является глобальная компьютерная сеть «Реальность», к которой они подключены. Кассандра отправляется на помощь к своей заболевшей бабушке. Попадая в непривычный мир – «Обыденную жизнь», героиня узнает правду о таких «нормальных»; явлениях, как «обязательная эвтаназия», «клоны», «экологическая полиция», «асы»...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4048" y="260649"/>
            <a:ext cx="3672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«Путь Кассандры или Приключения с макаронами» 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476672"/>
            <a:ext cx="3600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Ю.Н. Вознесенская</a:t>
            </a: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30722" name="Picture 2" descr="http://dony.ru/uploads/posts/2011-06/13072098211yuliyavoznesenskayapalomnichestvolanselota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1783351" cy="261009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27784" y="1916832"/>
            <a:ext cx="59046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“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Паломничество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Ланселота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” – продолжение фантастического романа “Путь Кассандры”, действие которого происходит в недалеком будущем. Европейские государства после экологической катастрофы объединились под властью президента, называющего себя “Спасителем и мессией”.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Планетянин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Ланс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отправляется в паломничество на далекий остров Иерусалим, чтобы получить исцеление от “Мессии”. Исцеление страждущих происходит в главной резиденции – новой Вавилонской Башне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124744"/>
            <a:ext cx="4536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“Паломничество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Ланселота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” 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63888" y="548680"/>
            <a:ext cx="5112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Ю.Н. Вознесенская</a:t>
            </a:r>
            <a:endParaRPr lang="ru-RU" sz="28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20481" name="Рисунок 7" descr="Ю. Вознесенская. Сто дней до Потопа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3" y="500042"/>
            <a:ext cx="2231785" cy="285752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428860" y="3429000"/>
            <a:ext cx="63579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Встречайте совершенно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новая неожиданную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  <a:cs typeface="Times New Roman"/>
              </a:rPr>
              <a:t>книгу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  <a:cs typeface="Times New Roman"/>
              </a:rPr>
              <a:t>известной писательницы Ю.Н. Вознесенской! В повести-притче «Сто дней до Потопа» повествуется о том, что могло быть во времена Ноя, когда землю постигла катастрофа планетарного масштаба – Всемирный Потоп. Но, читая книгу, мы отчего-то узнаем в героях не только библейских персонажей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35896" y="764705"/>
            <a:ext cx="345638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Ю.Н.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Вознесенская</a:t>
            </a:r>
          </a:p>
          <a:p>
            <a:endParaRPr lang="ru-RU" sz="2400" u="sng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ru-RU" sz="24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49816" y="1412776"/>
            <a:ext cx="37796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cap="all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Сто </a:t>
            </a:r>
            <a:r>
              <a:rPr lang="ru-RU" sz="2400" b="1" cap="all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дней  до  Потопа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987824" y="357166"/>
            <a:ext cx="4104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Ю.Н. Вознесенская</a:t>
            </a:r>
            <a:endParaRPr lang="ru-RU" sz="2800" b="1" dirty="0"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66450" y="1052736"/>
            <a:ext cx="45916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Утоли   моя   печали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2571736" y="1571612"/>
            <a:ext cx="600079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Тяжелая болезнь, уход близкого человека, развод, несчастная любовь – людям часто приходится сталкиваться с тяжелыми обстоятельствами, которые кажутся непреодолимыми. Новая книга Ю.Н. Вознесенской подскажет, как с помощью веры превозмочь беду и справиться с самыми отчаянными жизненными ситуациями. Главная ценность рассказов в том, что они созданы на основе реальных событий, содержат живой опыт людей, преодолевших беду и нашедших Бога</a:t>
            </a: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 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4338" name="Picture 2" descr="http://img1.labirint.ru/books/219193/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1817143" cy="28083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439670" y="476672"/>
            <a:ext cx="3940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Ю.Н. Вознесенская</a:t>
            </a:r>
            <a:endParaRPr lang="ru-RU" sz="2800" b="1" dirty="0">
              <a:latin typeface="Monotype Corsiva" pitchFamily="66" charset="0"/>
            </a:endParaRPr>
          </a:p>
        </p:txBody>
      </p:sp>
      <p:sp>
        <p:nvSpPr>
          <p:cNvPr id="7170" name="Rectangle 2">
            <a:hlinkClick r:id="rId2"/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171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555776" y="2029489"/>
            <a:ext cx="597666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Выдержавший множество переизданий бестселлер всенародно любимой писательницы .Тайны странствия души, разлученной с телом и посмертная участь человека, не просвещенного Светом Христовым, открываются перед читателем в яркой художественной форме! Одновременно с книгой в едином оформлении выходит диск, с которого историю Анны, пережившей собственную смерть и вернувшейся из небытия, можно прослушать в прекрасном чтении с музыкальным оформлением.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9752" y="112474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Мои посмертные приключения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3314" name="Picture 2" descr="http://www.ruslania.com/pictures/big/97859955010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132856"/>
            <a:ext cx="2088232" cy="30072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24578" name="Picture 2" descr="http://static2.insales.ru/images/products/1/6095/3348431/38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1872208" cy="284298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6000" y="1844824"/>
            <a:ext cx="63904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Это и впрямь книга о радости. Нет-нет, Ю.Н. Вознесенская отнюдь не ударилась в фантазии о какой-нибудь счастливой утопии! Это книга о нашем времени, и ее герои – бомжи и бизнесмены, эмигранты и студенты, мужчины, женщины и дети – живут так же трудно, как и все, но есть у них одно общее качество – они хотят и умеют радоваться! И радость приходит к ним. Особняком в сборнике стоит притча о Рождестве Христовом, где действие происходит в Палестине холодной зимой более двух тысяч лет назад, но и в ней присутствует радость – Радость Рождества Христова.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66702" y="404664"/>
            <a:ext cx="38105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Вознесенская  Ю. 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908721"/>
            <a:ext cx="5742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«Нечаянная радость, или Раб Божий Владлен и другие истории».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980729"/>
            <a:ext cx="5094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"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Асти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Спуманте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. Русские дела графини Апраксиной"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3809" y="476672"/>
            <a:ext cx="30243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Ю.Н. Вознесенская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2420888"/>
            <a:ext cx="61926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Первая книга о приключениях графини Апраксиной, помогающей полиции Мюнхена расследовать самые жестокие и запутанные преступления в среде русской эмиграции. Подобно легендарной мисс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Марпл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, вышедшей из-под пера Агаты Кристи, для русской любительницы сыска нет неразрешимых тайн и безнадежных дел - невероятная проницательность, знание "загадочной русской души" и вера в Высший суд помогают ей покарать зло и восстановить справедливость.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7650" name="Picture 2" descr="Картинка 2 из 4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564904"/>
            <a:ext cx="1863142" cy="27298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131840" y="1582341"/>
            <a:ext cx="56886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Русская красавица мечтала завоевать Европу, и ей повезло - в Европу она попала. Но попала - как "русалка в бассейн"! Ее бездыханное тело обнаружено в садовом пруду. Что это - несчастный случай, самоубийство или убийство? А если так - то кто поднял на нее руку? Или заставил свести счеты с жизнью? Случайно оказавшись на месте трагедии, графиня Апраксина берется помочь мюнхенской полиции расследовать это дело. 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6626" name="Picture 2" descr="http://uaprom-image.s3.amazonaws.com/1103254_w640_h640_dsc000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1920985" cy="297013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347864" y="260648"/>
            <a:ext cx="51845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Вознесенская  Ю. 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1880" y="908720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Русалка в бассейне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627784" y="1305342"/>
            <a:ext cx="62646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Новое дело детектива германской полиции графини Апраксиной. Расследование загадочного убийства в среде русской эмиграции, где вращаются миллионеры и политики, богема и мошенники, монахи и аристократы, новые эмигранты и потомки "первой волны". 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Кому и зачем понадобилось убивать неудавшегося художника,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жиголо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и авантюриста? Связана ли эта смерть с его скандальными "амурными" похождениями? И не стало ли преступление жестокой "расплатой за любовь"?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5602" name="Picture 2" descr="http://www.kmrz.ru/catimg/36/3622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1968219" cy="295232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691790" y="260648"/>
            <a:ext cx="39765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Вознесенская  Ю. 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87824" y="83671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        Благодарю за любовь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pic>
        <p:nvPicPr>
          <p:cNvPr id="4" name="Рисунок 3" descr="Н.В. Веселовская. Мальвина-Евфросиния, или Путь к имен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57364"/>
            <a:ext cx="219075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71736" y="1428736"/>
            <a:ext cx="607223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Книга повествует о судьбах современных молодых девушек, о напастях и опасностях, подстерегающих их на каждом шагу. Главная героиня носит необычное имя -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Мальвина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- но живет, между тем, обычной, ничем не приметной жизнью: она вынуждена работать дворником, колоть лёд, мыть лестницы, выгонять с чердака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бомжей… 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Различные трудности и перипетии приводят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Мальвину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к решению принять св. Крещение, и она получает новое имя - в честь св. благоверной княгини Евфросинии Московской. Проблемы понемногу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начинают разрешаться. 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Книга адресована широкому кругу читателей.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836712"/>
            <a:ext cx="6357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Мальвина-Евфросиния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, или Путь к имени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75856" y="332656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Надежда Веселовская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pic>
        <p:nvPicPr>
          <p:cNvPr id="4" name="Рисунок 3" descr="Н.В. Веселовская. Спастись от чар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928802"/>
            <a:ext cx="1928826" cy="2857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571736" y="1571612"/>
            <a:ext cx="62865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Как устроиться в столице юной провинциалке, если у нее нет ни особых талантов, ни надежной поддержки — то есть ничего, кроме стремления к праздному и безбедному существованию? Легкомысленную Вику привлекает объявление загадочного работодателя, сулящего большие деньги. При встрече выясняется, что и делать-то почти ничего не нужно, но... бесплатный сыр бывает только в мышеловке. На помощь Вике приходит выпускник богословского института Николай. Любящее сердце и глубокая вера в помощь Господа помогут ему вырвать девушку из паутины злых чар.</a:t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Книга адресована широкому кругу читателей.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000364" y="857232"/>
            <a:ext cx="428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cap="all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С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пастись   от  чар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7" y="332656"/>
            <a:ext cx="51845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Надежда Веселовская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pic>
        <p:nvPicPr>
          <p:cNvPr id="4" name="Рисунок 3" descr="Н.В. Веселовская. Кровное родство. История одного усыновления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643050"/>
            <a:ext cx="2214578" cy="3010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57488" y="714356"/>
            <a:ext cx="592935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Ксения усыновляет ребёнка из детского дома. Её уверяют, что Илюша совершенно здоров, но вскоре у мальчика обнаруживается странное и жуткое наследственное заболевание, которое не берутся излечить врачи. Одновременно возлюбленный Ксении, художник Виктор, сходит с ума. Необычайные сплетения обстоятельств преследуют героиню, захватывающие события как будто ведут ее к пропасти отчаяния. Ведь Ксения - женщина добрая и самоотверженная, но она живет по законам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невоцерковленного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мира, и поэтому не знает, куда обратиться за помощью. Для того чтобы спасти близких, ей нужно постичь не только понятие кровного родства, но и родства духа. Неисповедимые пути Господни приводят ее в православную церковь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…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07705" y="188640"/>
            <a:ext cx="31683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Надежда Веселовская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18864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Кровное родство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pic>
        <p:nvPicPr>
          <p:cNvPr id="4" name="Рисунок 3" descr="http://www.lepta-kniga.ru/linkpics/News/laret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14423"/>
            <a:ext cx="221457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928926" y="1643050"/>
            <a:ext cx="6000792" cy="5036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Елена 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Чудинова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не пишет гусиным пером при свечах, однако у нее нет ни одной книги о современной жизни. 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Роман «Ларец», первая часть новой дилогии, не просто исторический роман из жизни России 18 века. Перед нами удивительный роман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фэнтази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о борьбе добра и зла, о трех девочках, нашедших путь к Богу в погоне за таинственным ларцом. Мы читаем приключенческий роман из истории России, и лишь потом догадываемся, что настоящее приключение, настоящая тайна – это тайна дружбы Бога и человека, и то, как мы находим Бога, а Он нас. 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77313" y="1052736"/>
            <a:ext cx="14307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cap="all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Л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арец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7554" y="428604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Елена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Чудинова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4099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8" name="Рисунок 22" descr="http://www.lepta-kniga.ru/linkpics/News/lileya_a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76872"/>
            <a:ext cx="1512168" cy="2388378"/>
          </a:xfrm>
          <a:prstGeom prst="rect">
            <a:avLst/>
          </a:prstGeom>
          <a:noFill/>
        </p:spPr>
      </p:pic>
      <p:sp>
        <p:nvSpPr>
          <p:cNvPr id="4100" name="Rectangle 4">
            <a:hlinkClick r:id="rId2"/>
          </p:cNvPr>
          <p:cNvSpPr>
            <a:spLocks noChangeArrowheads="1"/>
          </p:cNvSpPr>
          <p:nvPr/>
        </p:nvSpPr>
        <p:spPr bwMode="auto">
          <a:xfrm>
            <a:off x="2123728" y="1753140"/>
            <a:ext cx="662473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Роман "Лилея" - продолжение романа "Ларец" и вторая книга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историко-фэнтезийной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 дилогии известной писательницы Елены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Чудиновой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.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Героини повзрослели, их приключения становятся более опасными, так как теперь против них не только демонические силы, но и целое государство, охваченное революционным безумием, - революционная Франция.  Роман "Лилея", как и другие романы Елены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Чудиновой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, призывает нас по-новому взглянуть на христианство - как на величайший дар человечеству, столь неразумно теряемый нами в погоне за двуликими "свободой, равенством и братством".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75146" y="476672"/>
            <a:ext cx="28850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Елена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Чудинова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62272" y="1124744"/>
            <a:ext cx="1561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  <a:ea typeface="Times New Roman" pitchFamily="18" charset="0"/>
                <a:cs typeface="Tahoma" pitchFamily="34" charset="0"/>
              </a:rPr>
              <a:t>«Лилея" 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3073" name="Рисунок 46" descr="http://lepta-kniga.ru/i/bookb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3825" cy="85725"/>
          </a:xfrm>
          <a:prstGeom prst="rect">
            <a:avLst/>
          </a:prstGeom>
          <a:noFill/>
        </p:spPr>
      </p:pic>
      <p:pic>
        <p:nvPicPr>
          <p:cNvPr id="3074" name="Рисунок 25" descr="http://www.lepta-kniga.ru/linkpics/News/mechetchud.jpg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663" y="1700808"/>
            <a:ext cx="1755537" cy="259228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627784" y="2420888"/>
            <a:ext cx="61206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Times New Roman"/>
                <a:cs typeface="Times New Roman"/>
              </a:rPr>
              <a:t>Известная писательница рассказывает в жанре антиутопии о нашем будущем. Евросоюз объявляет ислам государственной религией, и собор Парижской Богоматери становится кафедральной мечетью, как это некогда случилось со св. Софией в Константинополе. Терроризм и сопротивление, гетто и катакомбная католическая Церковь - грозное пророчество или реальность? Мы должны сделать выбор...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  <a:ea typeface="Calibri"/>
              <a:cs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75856" y="1268760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Мечеть Парижской Богоматери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03848" y="620688"/>
            <a:ext cx="3600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Елена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Чудинова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pic>
        <p:nvPicPr>
          <p:cNvPr id="1028" name="Picture 4" descr="http://img1.labirint.ru/mail/books/318751/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1723956" cy="266429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699792" y="1700808"/>
            <a:ext cx="62646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На 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Димона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, хамоватого парнишку из неблагополучной семьи, одна за другой сыплются неприятности: мобильник «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сдох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», самого чуть не отлупили в подворотне, а любимая девушка попала в страшную автокатастрофу … Врачи в недоумении: сердце, мозг, легкие Марины работают нормально, но душа ее покинула тело! Благодаря чудесной помощи старичка Афанасия бесстрашный Димка отправляется на поиски заблудившейся души своей подруги и с удивлением узнает, что за гранью жизни и смерти человеку открывается самая главная Истина…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63888" y="836712"/>
            <a:ext cx="19442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Diмон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1760" y="332656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Протоиерей Александр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Торик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C86E6-4323-477A-9D82-CB0A060A1A47}" type="datetime1">
              <a:rPr lang="ru-RU" smtClean="0"/>
              <a:pPr>
                <a:defRPr/>
              </a:pPr>
              <a:t>16.03.2012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4FD2B-5AA6-40FA-BE00-2B5EC1AC3B4F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428860" y="2285992"/>
            <a:ext cx="57150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Спасибо  за  внимание </a:t>
            </a:r>
            <a:r>
              <a:rPr lang="ru-RU" sz="6600" b="1" dirty="0" smtClean="0">
                <a:solidFill>
                  <a:schemeClr val="accent6">
                    <a:lumMod val="50000"/>
                  </a:schemeClr>
                </a:solidFill>
              </a:rPr>
              <a:t>!</a:t>
            </a:r>
            <a:endParaRPr lang="ru-RU" sz="66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итература 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Литература 3</Template>
  <TotalTime>294</TotalTime>
  <Words>1283</Words>
  <Application>Microsoft Office PowerPoint</Application>
  <PresentationFormat>Экран (4:3)</PresentationFormat>
  <Paragraphs>87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Литература 3</vt:lpstr>
      <vt:lpstr>Душе полезное     чтение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Православная  литература</dc:title>
  <dc:creator>Библиотека</dc:creator>
  <dc:description>http://aida.ucoz.ru</dc:description>
  <cp:lastModifiedBy>User</cp:lastModifiedBy>
  <cp:revision>26</cp:revision>
  <dcterms:created xsi:type="dcterms:W3CDTF">2010-03-16T08:22:15Z</dcterms:created>
  <dcterms:modified xsi:type="dcterms:W3CDTF">2012-03-16T11:01:24Z</dcterms:modified>
  <cp:category>шаблоны к Powerpoint</cp:category>
</cp:coreProperties>
</file>