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9"/>
  </p:notesMasterIdLst>
  <p:sldIdLst>
    <p:sldId id="256" r:id="rId2"/>
    <p:sldId id="263" r:id="rId3"/>
    <p:sldId id="259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260" r:id="rId14"/>
    <p:sldId id="262" r:id="rId15"/>
    <p:sldId id="264" r:id="rId16"/>
    <p:sldId id="265" r:id="rId17"/>
    <p:sldId id="284" r:id="rId18"/>
    <p:sldId id="261" r:id="rId19"/>
    <p:sldId id="268" r:id="rId20"/>
    <p:sldId id="269" r:id="rId21"/>
    <p:sldId id="266" r:id="rId22"/>
    <p:sldId id="271" r:id="rId23"/>
    <p:sldId id="272" r:id="rId24"/>
    <p:sldId id="276" r:id="rId25"/>
    <p:sldId id="273" r:id="rId26"/>
    <p:sldId id="274" r:id="rId27"/>
    <p:sldId id="275" r:id="rId28"/>
    <p:sldId id="310" r:id="rId29"/>
    <p:sldId id="311" r:id="rId30"/>
    <p:sldId id="312" r:id="rId31"/>
    <p:sldId id="314" r:id="rId32"/>
    <p:sldId id="315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6" r:id="rId41"/>
    <p:sldId id="287" r:id="rId42"/>
    <p:sldId id="288" r:id="rId43"/>
    <p:sldId id="289" r:id="rId44"/>
    <p:sldId id="290" r:id="rId45"/>
    <p:sldId id="291" r:id="rId46"/>
    <p:sldId id="293" r:id="rId47"/>
    <p:sldId id="285" r:id="rId48"/>
    <p:sldId id="294" r:id="rId49"/>
    <p:sldId id="299" r:id="rId50"/>
    <p:sldId id="295" r:id="rId51"/>
    <p:sldId id="292" r:id="rId52"/>
    <p:sldId id="296" r:id="rId53"/>
    <p:sldId id="298" r:id="rId54"/>
    <p:sldId id="321" r:id="rId55"/>
    <p:sldId id="323" r:id="rId56"/>
    <p:sldId id="325" r:id="rId57"/>
    <p:sldId id="326" r:id="rId58"/>
    <p:sldId id="327" r:id="rId59"/>
    <p:sldId id="316" r:id="rId60"/>
    <p:sldId id="318" r:id="rId61"/>
    <p:sldId id="267" r:id="rId62"/>
    <p:sldId id="317" r:id="rId63"/>
    <p:sldId id="319" r:id="rId64"/>
    <p:sldId id="324" r:id="rId65"/>
    <p:sldId id="320" r:id="rId66"/>
    <p:sldId id="322" r:id="rId67"/>
    <p:sldId id="300" r:id="rId68"/>
  </p:sldIdLst>
  <p:sldSz cx="9144000" cy="6858000" type="screen4x3"/>
  <p:notesSz cx="6858000" cy="9144000"/>
  <p:photoAlbum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261" autoAdjust="0"/>
    <p:restoredTop sz="94660"/>
  </p:normalViewPr>
  <p:slideViewPr>
    <p:cSldViewPr>
      <p:cViewPr varScale="1">
        <p:scale>
          <a:sx n="51" d="100"/>
          <a:sy n="51" d="100"/>
        </p:scale>
        <p:origin x="-605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0138CA-A4D5-42F3-9070-6A5E0B0A8C62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423F4A-A129-444A-BD36-E16F4711B5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485601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7579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682511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0418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80028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290387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29237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26266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44716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73374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4895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888544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62841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52193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240486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076699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194836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09633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40935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161273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34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98867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35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64404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36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522872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37727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38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867840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39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617825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862277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346292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585271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52270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695364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84812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504655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507040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48674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49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52317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50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37914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51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2019078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52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371648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53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8240921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61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0556550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423F4A-A129-444A-BD36-E16F4711B5ED}" type="slidenum">
              <a:rPr lang="ru-RU" smtClean="0"/>
              <a:pPr/>
              <a:t>67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33976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01900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02384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826696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315567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00299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379557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869158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67112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579519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9021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0683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FAD9E-C829-4819-B0C1-95E584A7D24A}" type="datetimeFigureOut">
              <a:rPr lang="ru-RU" smtClean="0"/>
              <a:pPr/>
              <a:t>31.03.2015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EDF36-F377-4D5F-BA53-46E4A05404F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2104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IOANN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«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Таганрогский  Православный медико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просветительский центр 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«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Трезвение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» </a:t>
            </a:r>
          </a:p>
        </p:txBody>
      </p:sp>
    </p:spTree>
    <p:extLst>
      <p:ext uri="{BB962C8B-B14F-4D97-AF65-F5344CB8AC3E}">
        <p14:creationId xmlns="" xmlns:p14="http://schemas.microsoft.com/office/powerpoint/2010/main" val="2236774139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827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8911935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30912 синявка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9649303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0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06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07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10801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3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3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1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576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921174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810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4289940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83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964341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863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6297259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69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638381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799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2943464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97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2000516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98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2209871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898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6490716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23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9650988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20121113_11555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812936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0962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291371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0722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726752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0726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87450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073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154511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10706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0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1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10803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10706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0968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34713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70997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001986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27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3961173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3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0484274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6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493438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62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1590132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65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6031488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80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3693984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557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913950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57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4215994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59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337801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594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4177720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61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24326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63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2087431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478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2353207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706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269725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аркоГости 24.08.12 018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515926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707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15957346"/>
      </p:ext>
    </p:extLst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108062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0953673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-32 21.11.1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8339702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аркоГости 24.08.12 00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1100415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_20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DSCN29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309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41002_1412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41218_145613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104697875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5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131110_142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381000"/>
            <a:ext cx="4572000" cy="609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1949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188" y="0"/>
            <a:ext cx="38576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6596562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140427_1345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41123_145645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_2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_00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3568" y="1676070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«Таганрогский  Православный медико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просветительский центр  «</a:t>
            </a:r>
            <a:r>
              <a:rPr lang="ru-RU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Трезвение</a:t>
            </a:r>
            <a:r>
              <a:rPr lang="ru-RU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mologion Caps kUcs" pitchFamily="2" charset="0"/>
              </a:rPr>
              <a:t>» 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32873767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58</Words>
  <Application>Microsoft Office PowerPoint</Application>
  <PresentationFormat>Экран (4:3)</PresentationFormat>
  <Paragraphs>44</Paragraphs>
  <Slides>67</Slides>
  <Notes>41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68" baseType="lpstr">
      <vt:lpstr>Тема Office</vt:lpstr>
      <vt:lpstr>«Таганрогский  Православный медико-просветительский центр  «Трезвение»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«Таганрогский  Православный медико-просветительский центр  «Трезвение» </dc:title>
  <dc:creator>IOANN</dc:creator>
  <cp:lastModifiedBy>WSXP</cp:lastModifiedBy>
  <cp:revision>22</cp:revision>
  <dcterms:created xsi:type="dcterms:W3CDTF">2013-01-29T15:17:49Z</dcterms:created>
  <dcterms:modified xsi:type="dcterms:W3CDTF">2015-03-31T08:59:45Z</dcterms:modified>
</cp:coreProperties>
</file>