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74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0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3" autoAdjust="0"/>
    <p:restoredTop sz="94590" autoAdjust="0"/>
  </p:normalViewPr>
  <p:slideViewPr>
    <p:cSldViewPr>
      <p:cViewPr varScale="1">
        <p:scale>
          <a:sx n="65" d="100"/>
          <a:sy n="65" d="100"/>
        </p:scale>
        <p:origin x="-4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196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DA9A2-3D46-4A68-9B47-E9A79D215957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41F11-6F40-4330-ADE4-88619F567A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833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B41F11-6F40-4330-ADE4-88619F567A7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48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40F5798-0695-40E8-BBE9-8B0A2D49054A}" type="datetimeFigureOut">
              <a:rPr lang="ru-RU" smtClean="0"/>
              <a:t>16.03.2013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5B46344-89E9-4485-9733-538DC8859F7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5956555">
            <a:off x="11482182" y="2104883"/>
            <a:ext cx="332544" cy="88211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9144000" cy="1080120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4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Х</a:t>
            </a:r>
            <a:r>
              <a:rPr lang="ru-RU" sz="400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рам </a:t>
            </a:r>
            <a:r>
              <a:rPr lang="ru-RU" sz="40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С</a:t>
            </a:r>
            <a:r>
              <a:rPr lang="ru-RU" sz="400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вятых </a:t>
            </a:r>
            <a:r>
              <a:rPr lang="ru-RU" sz="400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П</a:t>
            </a:r>
            <a:r>
              <a:rPr lang="ru-RU" sz="400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раведных </a:t>
            </a:r>
            <a:r>
              <a:rPr lang="ru-RU" sz="4000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Богоотцев</a:t>
            </a:r>
            <a:r>
              <a:rPr lang="ru-RU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 </a:t>
            </a:r>
            <a:br>
              <a:rPr lang="ru-RU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</a:br>
            <a:r>
              <a:rPr lang="ru-RU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Иоакима и Анны</a:t>
            </a:r>
            <a:r>
              <a:rPr lang="ru-RU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0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dirty="0" smtClean="0">
                <a:latin typeface="Akafist" pitchFamily="2" charset="0"/>
              </a:rPr>
              <a:t/>
            </a:r>
            <a:br>
              <a:rPr lang="ru-RU" sz="4000" dirty="0" smtClean="0">
                <a:latin typeface="Akafist" pitchFamily="2" charset="0"/>
              </a:rPr>
            </a:br>
            <a:r>
              <a:rPr lang="ru-RU" sz="4000" dirty="0" smtClean="0">
                <a:latin typeface="Akafist" pitchFamily="2" charset="0"/>
              </a:rPr>
              <a:t/>
            </a:r>
            <a:br>
              <a:rPr lang="ru-RU" sz="4000" dirty="0" smtClean="0">
                <a:latin typeface="Akafist" pitchFamily="2" charset="0"/>
              </a:rPr>
            </a:br>
            <a:endParaRPr lang="ru-RU" sz="4000" dirty="0">
              <a:latin typeface="Akafist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3544" y="1700807"/>
            <a:ext cx="3310837" cy="4414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Divna_Lyubovich-Agni_Parfen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97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260648"/>
            <a:ext cx="8748464" cy="1656184"/>
          </a:xfrm>
        </p:spPr>
        <p:txBody>
          <a:bodyPr>
            <a:normAutofit/>
          </a:bodyPr>
          <a:lstStyle/>
          <a:p>
            <a:r>
              <a:rPr lang="ru-RU" dirty="0" smtClean="0"/>
              <a:t>  Среди </a:t>
            </a:r>
            <a:r>
              <a:rPr lang="ru-RU" dirty="0"/>
              <a:t>жителей </a:t>
            </a:r>
            <a:r>
              <a:rPr lang="ru-RU" dirty="0" err="1"/>
              <a:t>Лучинского</a:t>
            </a:r>
            <a:r>
              <a:rPr lang="ru-RU" dirty="0"/>
              <a:t> существует предание, что прежняя деревянная церковь сгорела во время пожара, что погибли в этом пожаре и прихожане, однако документальных свидетельств об этом </a:t>
            </a:r>
            <a:r>
              <a:rPr lang="ru-RU" dirty="0" smtClean="0"/>
              <a:t>событии </a:t>
            </a:r>
            <a:r>
              <a:rPr lang="ru-RU" dirty="0"/>
              <a:t>обнаружить не удалось.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328" y="2132856"/>
            <a:ext cx="604867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81893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00272" y="116632"/>
            <a:ext cx="8928992" cy="1905392"/>
          </a:xfrm>
        </p:spPr>
        <p:txBody>
          <a:bodyPr/>
          <a:lstStyle/>
          <a:p>
            <a:r>
              <a:rPr lang="ru-RU" dirty="0" smtClean="0"/>
              <a:t>  ПО </a:t>
            </a:r>
            <a:r>
              <a:rPr lang="ru-RU" dirty="0"/>
              <a:t>сведениям 1884-го года в </a:t>
            </a:r>
            <a:r>
              <a:rPr lang="ru-RU" dirty="0" err="1"/>
              <a:t>Лучинском</a:t>
            </a:r>
            <a:r>
              <a:rPr lang="ru-RU" dirty="0"/>
              <a:t> проживало 63 мужчины и 67 женщин, было 17 дворов. По тем временам это было достаточно крупное село. Но в советские годы здесь произошли </a:t>
            </a:r>
            <a:r>
              <a:rPr lang="ru-RU" dirty="0" smtClean="0"/>
              <a:t>перемены.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808527" cy="4724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1410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2320" y="4372168"/>
            <a:ext cx="3744416" cy="11450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3744416" cy="5217760"/>
          </a:xfrm>
        </p:spPr>
        <p:txBody>
          <a:bodyPr>
            <a:normAutofit/>
          </a:bodyPr>
          <a:lstStyle/>
          <a:p>
            <a:r>
              <a:rPr lang="ru-RU" dirty="0" smtClean="0"/>
              <a:t>  1938 </a:t>
            </a:r>
            <a:r>
              <a:rPr lang="ru-RU" dirty="0"/>
              <a:t>год – закрывается храм Иоакима и Анны, после нескольких лет запустения в его здании посменно размещаются ткацкая фабрика, валяльная фабрика, цех по производству резиновых изделий, а последним – склад ядохимикатов завода РТИ.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473" y="764704"/>
            <a:ext cx="4495800" cy="445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3143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22121" y="0"/>
            <a:ext cx="9144000" cy="3474720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sz="2000" dirty="0" smtClean="0"/>
              <a:t>9 </a:t>
            </a:r>
            <a:r>
              <a:rPr lang="ru-RU" sz="2000" dirty="0"/>
              <a:t>апреля 1997 года было подписано распоряжение о передаче церкви Иоакима и Анны в безвозмездное пользование Ярославской епархии. Настоятелем в </a:t>
            </a:r>
            <a:r>
              <a:rPr lang="ru-RU" sz="2000" dirty="0" err="1"/>
              <a:t>Лучинский</a:t>
            </a:r>
            <a:r>
              <a:rPr lang="ru-RU" sz="2000" dirty="0"/>
              <a:t> приход был назначен молодой священник отец Михаил, который на протяжении нескольких лет вместе с добровольными помощниками вел восстановление храма. Ныне эту работу продолжает </a:t>
            </a:r>
            <a:r>
              <a:rPr lang="ru-RU" sz="2000" dirty="0" smtClean="0"/>
              <a:t>отец </a:t>
            </a:r>
            <a:r>
              <a:rPr lang="ru-RU" sz="2000" dirty="0"/>
              <a:t>Иоанн.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67522"/>
            <a:ext cx="5261541" cy="3564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76" y="2921041"/>
            <a:ext cx="2381250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5625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437112"/>
            <a:ext cx="6512511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 В храме ведутся восстановительные работы.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95" y="1801104"/>
            <a:ext cx="8996701" cy="4520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067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algn="ctr"/>
            <a:r>
              <a:rPr lang="ru-RU" dirty="0" smtClean="0"/>
              <a:t>Реставрационные работы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8791900" cy="4938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0839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260648"/>
            <a:ext cx="6400800" cy="3945592"/>
          </a:xfrm>
        </p:spPr>
        <p:txBody>
          <a:bodyPr/>
          <a:lstStyle/>
          <a:p>
            <a:pPr algn="ctr"/>
            <a:r>
              <a:rPr lang="ru-RU" dirty="0" smtClean="0"/>
              <a:t>Действует Воскресная школа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06568"/>
            <a:ext cx="8244408" cy="5499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4806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741368" cy="3474720"/>
          </a:xfrm>
        </p:spPr>
        <p:txBody>
          <a:bodyPr/>
          <a:lstStyle/>
          <a:p>
            <a:pPr algn="ctr"/>
            <a:r>
              <a:rPr lang="ru-RU" dirty="0" smtClean="0"/>
              <a:t>Число прихожан постепенно растет.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84522"/>
            <a:ext cx="8172400" cy="545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5371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0"/>
            <a:ext cx="8712968" cy="4206240"/>
          </a:xfrm>
        </p:spPr>
        <p:txBody>
          <a:bodyPr/>
          <a:lstStyle/>
          <a:p>
            <a:pPr algn="just"/>
            <a:r>
              <a:rPr lang="ru-RU" dirty="0" smtClean="0"/>
              <a:t>  Весь смысл проделанной работы по восстановлению внешнего и внутреннего убранства храма, возрождения приходской жизни в том, чтобы Богослужения больше не прекращались!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64178"/>
            <a:ext cx="7451000" cy="497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05161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 rot="16200000">
            <a:off x="12736102" y="2105658"/>
            <a:ext cx="161628" cy="1080120"/>
          </a:xfrm>
        </p:spPr>
        <p:txBody>
          <a:bodyPr/>
          <a:lstStyle/>
          <a:p>
            <a:pPr marL="45720" indent="0" algn="ctr">
              <a:buNone/>
            </a:pP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4" y="1844824"/>
            <a:ext cx="8096250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640851" y="476672"/>
            <a:ext cx="566853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Конец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Богу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с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kafist" pitchFamily="2" charset="0"/>
              </a:rPr>
              <a:t>лава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!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64310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12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12024828" y="-351420"/>
            <a:ext cx="72008" cy="100811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3933056"/>
            <a:ext cx="6813376" cy="3240360"/>
          </a:xfrm>
        </p:spPr>
        <p:txBody>
          <a:bodyPr/>
          <a:lstStyle/>
          <a:p>
            <a:r>
              <a:rPr lang="ru-RU" dirty="0" smtClean="0"/>
              <a:t> Наш </a:t>
            </a:r>
            <a:r>
              <a:rPr lang="ru-RU" dirty="0"/>
              <a:t>храм находится на высокой горе недалеко от Ярославля. Главный престол посвящен родителям Пресвятой Богородицы - </a:t>
            </a:r>
            <a:r>
              <a:rPr lang="ru-RU" dirty="0" err="1"/>
              <a:t>Иоакиму</a:t>
            </a:r>
            <a:r>
              <a:rPr lang="ru-RU" dirty="0"/>
              <a:t> и Анне. Потому приезжают в наш храм семейные пары, не имеющие детей, просить у Господа долгожданное дитя.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71296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098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10404648" y="3091743"/>
            <a:ext cx="360040" cy="64028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620688"/>
            <a:ext cx="4104456" cy="551038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 Святые </a:t>
            </a:r>
            <a:r>
              <a:rPr lang="ru-RU" dirty="0" err="1" smtClean="0"/>
              <a:t>Иоаким</a:t>
            </a:r>
            <a:r>
              <a:rPr lang="ru-RU" dirty="0" smtClean="0"/>
              <a:t> и Анна </a:t>
            </a:r>
            <a:r>
              <a:rPr lang="ru-RU" dirty="0"/>
              <a:t>не имели детей до глубокой старости и всю жизнь скорбели об этом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Им приходилось переносить презрение и насмешки, так как в то время </a:t>
            </a:r>
            <a:r>
              <a:rPr lang="ru-RU" dirty="0" err="1"/>
              <a:t>бесчадие</a:t>
            </a:r>
            <a:r>
              <a:rPr lang="ru-RU" dirty="0"/>
              <a:t> считалось позором.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908720"/>
            <a:ext cx="4249818" cy="5006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4764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11317892" y="3766180"/>
            <a:ext cx="45719" cy="14401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635896" y="731520"/>
            <a:ext cx="5256584" cy="5577800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 Но </a:t>
            </a:r>
            <a:r>
              <a:rPr lang="ru-RU" dirty="0"/>
              <a:t>они никогда не роптали и только горячо молились Богу, смиренно уповая на Его </a:t>
            </a:r>
            <a:r>
              <a:rPr lang="ru-RU" dirty="0" smtClean="0"/>
              <a:t>Волю.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И </a:t>
            </a:r>
            <a:r>
              <a:rPr lang="ru-RU" dirty="0"/>
              <a:t>молитва святых супругов была услышана: им обоим </a:t>
            </a:r>
            <a:r>
              <a:rPr lang="ru-RU" dirty="0" smtClean="0"/>
              <a:t>Ангел </a:t>
            </a:r>
            <a:r>
              <a:rPr lang="ru-RU" dirty="0"/>
              <a:t>возвестил о том, что родится у них Дочь, Которую благословит весь род человеческий.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3343275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69072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 flipH="1">
            <a:off x="12114322" y="4202570"/>
            <a:ext cx="109044" cy="79208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731520"/>
            <a:ext cx="4104456" cy="5649808"/>
          </a:xfrm>
        </p:spPr>
        <p:txBody>
          <a:bodyPr>
            <a:normAutofit/>
          </a:bodyPr>
          <a:lstStyle/>
          <a:p>
            <a:r>
              <a:rPr lang="ru-RU" dirty="0" smtClean="0"/>
              <a:t> По </a:t>
            </a:r>
            <a:r>
              <a:rPr lang="ru-RU" dirty="0"/>
              <a:t>обетованию Божию, у них и родилась Дочь, нареченная Марией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 smtClean="0"/>
              <a:t> Святой </a:t>
            </a:r>
            <a:r>
              <a:rPr lang="ru-RU" dirty="0" err="1"/>
              <a:t>Иоаким</a:t>
            </a:r>
            <a:r>
              <a:rPr lang="ru-RU" dirty="0"/>
              <a:t> преставился через несколько лет по введении во храм Благословенной своей Дочери, в 80-летнем возрасте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Святая Анна скончалась 70-ти лет, через два года после него, проведя их при храме, рядом с Дочерью.</a:t>
            </a: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36712"/>
            <a:ext cx="3247229" cy="492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29980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548680"/>
            <a:ext cx="7862496" cy="580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2405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332656"/>
            <a:ext cx="9036496" cy="1152128"/>
          </a:xfrm>
        </p:spPr>
        <p:txBody>
          <a:bodyPr>
            <a:normAutofit/>
          </a:bodyPr>
          <a:lstStyle/>
          <a:p>
            <a:r>
              <a:rPr lang="ru-RU" sz="2000" dirty="0"/>
              <a:t>В трапезе зимней церкви так-же два престола</a:t>
            </a:r>
            <a:r>
              <a:rPr lang="ru-RU" sz="2000" dirty="0" smtClean="0"/>
              <a:t>: один</a:t>
            </a:r>
            <a:r>
              <a:rPr lang="ru-RU" sz="2000" dirty="0"/>
              <a:t>( на правой стороне) во имя Святителя Димитрия Ростовского, и другой( с левой стороны) во имя Святителя Николая Мирликийского чудотворца.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12776"/>
            <a:ext cx="3893418" cy="487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1412776"/>
            <a:ext cx="3753819" cy="4872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0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>
            <a:off x="8588032" y="2437304"/>
            <a:ext cx="2471976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3672408" cy="3672408"/>
          </a:xfrm>
        </p:spPr>
        <p:txBody>
          <a:bodyPr>
            <a:normAutofit/>
          </a:bodyPr>
          <a:lstStyle/>
          <a:p>
            <a:r>
              <a:rPr lang="ru-RU" dirty="0" smtClean="0"/>
              <a:t>  Существует еще престол во имя Святой Великомученицы Екатерины, но его пока найти не удалось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656"/>
            <a:ext cx="4924425" cy="631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11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6200000" flipH="1">
            <a:off x="9829328" y="4292352"/>
            <a:ext cx="565448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72067" y="188641"/>
            <a:ext cx="7408333" cy="1872208"/>
          </a:xfrm>
        </p:spPr>
        <p:txBody>
          <a:bodyPr/>
          <a:lstStyle/>
          <a:p>
            <a:r>
              <a:rPr lang="ru-RU" dirty="0" smtClean="0"/>
              <a:t>  Современный кирпичный храм на месте деревянного существует с 1736 года. Он был построен на средства прихожан.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78" y="2060848"/>
            <a:ext cx="5952660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741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1746</TotalTime>
  <Words>455</Words>
  <Application>Microsoft Office PowerPoint</Application>
  <PresentationFormat>Экран (4:3)</PresentationFormat>
  <Paragraphs>29</Paragraphs>
  <Slides>19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Храм Святых Праведных Богоотцев  Иоакима и Анны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храм святых Богоотцев Иоакима и Анны</dc:title>
  <dc:creator>Лаборатория 2</dc:creator>
  <cp:lastModifiedBy>ВВ</cp:lastModifiedBy>
  <cp:revision>41</cp:revision>
  <dcterms:created xsi:type="dcterms:W3CDTF">2013-03-13T09:12:41Z</dcterms:created>
  <dcterms:modified xsi:type="dcterms:W3CDTF">2013-03-16T13:13:51Z</dcterms:modified>
</cp:coreProperties>
</file>