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2B8AE36-E70E-431F-ADA7-25FA0187CEF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2660E35-338A-4521-A2EA-B18BC774CDA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6696744" cy="1143000"/>
          </a:xfrm>
        </p:spPr>
        <p:txBody>
          <a:bodyPr>
            <a:normAutofit/>
          </a:bodyPr>
          <a:lstStyle/>
          <a:p>
            <a:r>
              <a:rPr lang="ru-RU" sz="5400" b="1" dirty="0" err="1" smtClean="0">
                <a:solidFill>
                  <a:schemeClr val="accent2">
                    <a:lumMod val="75000"/>
                  </a:schemeClr>
                </a:solidFill>
              </a:rPr>
              <a:t>Супер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</a:rPr>
              <a:t> и просто ГЕРОИ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Top-10-Worst-Super-Hero-Games-by-ScrewAttacks-Nick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323528" y="2924944"/>
            <a:ext cx="4041775" cy="3031331"/>
          </a:xfrm>
        </p:spPr>
      </p:pic>
      <p:pic>
        <p:nvPicPr>
          <p:cNvPr id="10" name="Рисунок 9" descr="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212976"/>
            <a:ext cx="1592184" cy="2113435"/>
          </a:xfrm>
          <a:prstGeom prst="rect">
            <a:avLst/>
          </a:prstGeom>
        </p:spPr>
      </p:pic>
      <p:pic>
        <p:nvPicPr>
          <p:cNvPr id="8" name="Содержимое 7" descr="0223254296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6876256" y="2420888"/>
            <a:ext cx="1624500" cy="2304256"/>
          </a:xfrm>
        </p:spPr>
      </p:pic>
      <p:pic>
        <p:nvPicPr>
          <p:cNvPr id="11" name="Рисунок 10" descr="10d70a3a44ab1dc055b7d90a5300c97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774676">
            <a:off x="6258080" y="4680363"/>
            <a:ext cx="2255292" cy="17348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83568" y="1844824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 smtClean="0"/>
              <a:t>Суворов Александр Васильевич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400" b="1" dirty="0" smtClean="0">
                <a:solidFill>
                  <a:srgbClr val="C00000"/>
                </a:solidFill>
              </a:rPr>
              <a:t>Генералиссимус Русской Армии, граф </a:t>
            </a:r>
            <a:r>
              <a:rPr lang="ru-RU" sz="4400" b="1" dirty="0" err="1" smtClean="0">
                <a:solidFill>
                  <a:srgbClr val="C00000"/>
                </a:solidFill>
              </a:rPr>
              <a:t>Рымнский</a:t>
            </a:r>
            <a:r>
              <a:rPr lang="ru-RU" sz="4400" b="1" dirty="0" smtClean="0">
                <a:solidFill>
                  <a:srgbClr val="C00000"/>
                </a:solidFill>
              </a:rPr>
              <a:t>, князь Италийский 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11" name="Рисунок 10" descr="suvorov_alexandr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3347864" y="3212976"/>
            <a:ext cx="2290564" cy="29777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827584" y="3789040"/>
            <a:ext cx="20162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1730 </a:t>
            </a:r>
          </a:p>
          <a:p>
            <a:r>
              <a:rPr lang="ru-RU" sz="4400" b="1" dirty="0" smtClean="0"/>
              <a:t>     –</a:t>
            </a:r>
          </a:p>
          <a:p>
            <a:r>
              <a:rPr lang="ru-RU" sz="4400" b="1" dirty="0" smtClean="0"/>
              <a:t>    1800 </a:t>
            </a:r>
            <a:endParaRPr lang="ru-RU" sz="44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476672"/>
            <a:ext cx="5410944" cy="938368"/>
          </a:xfrm>
        </p:spPr>
        <p:txBody>
          <a:bodyPr>
            <a:normAutofit/>
          </a:bodyPr>
          <a:lstStyle/>
          <a:p>
            <a:r>
              <a:rPr lang="ru-RU" dirty="0" smtClean="0"/>
              <a:t>Краткая биография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484785"/>
            <a:ext cx="835292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Родился в 1730 году 24 ноября</a:t>
            </a:r>
          </a:p>
          <a:p>
            <a:r>
              <a:rPr lang="ru-RU" sz="2000" dirty="0" smtClean="0"/>
              <a:t>В 1748 – начал военную службу</a:t>
            </a:r>
          </a:p>
          <a:p>
            <a:r>
              <a:rPr lang="ru-RU" sz="2000" dirty="0" smtClean="0"/>
              <a:t>В 1754 – произведен в офицеры</a:t>
            </a:r>
          </a:p>
          <a:p>
            <a:r>
              <a:rPr lang="ru-RU" sz="2000" dirty="0" smtClean="0"/>
              <a:t>В 1770 – произведен в </a:t>
            </a:r>
            <a:r>
              <a:rPr lang="ru-RU" sz="2000" dirty="0" smtClean="0"/>
              <a:t>генерал </a:t>
            </a:r>
            <a:r>
              <a:rPr lang="ru-RU" sz="2000" dirty="0" smtClean="0"/>
              <a:t>–майора</a:t>
            </a:r>
          </a:p>
          <a:p>
            <a:r>
              <a:rPr lang="ru-RU" sz="2000" dirty="0" smtClean="0"/>
              <a:t>В 1774 году при </a:t>
            </a:r>
            <a:r>
              <a:rPr lang="ru-RU" sz="2000" dirty="0" err="1" smtClean="0"/>
              <a:t>Козлудже</a:t>
            </a:r>
            <a:r>
              <a:rPr lang="ru-RU" sz="2000" dirty="0" smtClean="0"/>
              <a:t> разбил</a:t>
            </a:r>
            <a:r>
              <a:rPr lang="ru-RU" sz="2000" dirty="0" smtClean="0">
                <a:solidFill>
                  <a:srgbClr val="FF0000"/>
                </a:solidFill>
              </a:rPr>
              <a:t> 40 000 </a:t>
            </a:r>
            <a:r>
              <a:rPr lang="ru-RU" sz="2000" dirty="0" smtClean="0"/>
              <a:t>турецкую армию имея при себе всего лишь </a:t>
            </a:r>
            <a:r>
              <a:rPr lang="ru-RU" sz="2000" dirty="0" smtClean="0">
                <a:solidFill>
                  <a:srgbClr val="FF0000"/>
                </a:solidFill>
              </a:rPr>
              <a:t>8 000 русских солдат</a:t>
            </a:r>
          </a:p>
          <a:p>
            <a:pPr marL="342900" indent="-342900">
              <a:buAutoNum type="arabicPlain" startAt="1786"/>
            </a:pPr>
            <a:r>
              <a:rPr lang="ru-RU" sz="2000" dirty="0" smtClean="0"/>
              <a:t>- произведен в генерал-аншефа</a:t>
            </a:r>
          </a:p>
          <a:p>
            <a:pPr marL="342900" indent="-342900"/>
            <a:r>
              <a:rPr lang="ru-RU" sz="2000" dirty="0" smtClean="0"/>
              <a:t>1789 году при реке </a:t>
            </a:r>
            <a:r>
              <a:rPr lang="ru-RU" sz="2000" dirty="0" err="1" smtClean="0"/>
              <a:t>Рымник</a:t>
            </a:r>
            <a:r>
              <a:rPr lang="ru-RU" sz="2000" dirty="0" smtClean="0"/>
              <a:t> разбил </a:t>
            </a:r>
            <a:r>
              <a:rPr lang="ru-RU" sz="2000" dirty="0" smtClean="0">
                <a:solidFill>
                  <a:srgbClr val="FF0000"/>
                </a:solidFill>
              </a:rPr>
              <a:t>100 000 турецкую армию </a:t>
            </a:r>
            <a:r>
              <a:rPr lang="ru-RU" sz="2000" dirty="0" smtClean="0"/>
              <a:t>командую всего лишь </a:t>
            </a:r>
            <a:r>
              <a:rPr lang="ru-RU" sz="2000" dirty="0" smtClean="0">
                <a:solidFill>
                  <a:srgbClr val="FF0000"/>
                </a:solidFill>
              </a:rPr>
              <a:t>25 тыс. корпусом союзных войск</a:t>
            </a:r>
          </a:p>
          <a:p>
            <a:pPr marL="342900" indent="-342900"/>
            <a:r>
              <a:rPr lang="ru-RU" sz="2000" dirty="0" smtClean="0"/>
              <a:t>1790- взял непреступную турецкую крепость Измаил</a:t>
            </a:r>
          </a:p>
          <a:p>
            <a:pPr marL="342900" indent="-342900"/>
            <a:r>
              <a:rPr lang="ru-RU" sz="2000" dirty="0" smtClean="0"/>
              <a:t>1794 – подавил Польское </a:t>
            </a:r>
            <a:r>
              <a:rPr lang="ru-RU" sz="2000" dirty="0" smtClean="0"/>
              <a:t>восстание</a:t>
            </a:r>
            <a:endParaRPr lang="ru-RU" sz="2000" dirty="0" smtClean="0"/>
          </a:p>
          <a:p>
            <a:pPr marL="342900" indent="-342900"/>
            <a:r>
              <a:rPr lang="ru-RU" sz="2000" dirty="0" smtClean="0"/>
              <a:t>1799 совершил Италийский поход, освобождая города Италии от французских </a:t>
            </a:r>
            <a:r>
              <a:rPr lang="ru-RU" sz="2000" dirty="0" smtClean="0"/>
              <a:t>оккупантов</a:t>
            </a:r>
            <a:endParaRPr lang="ru-RU" sz="2000" dirty="0" smtClean="0"/>
          </a:p>
          <a:p>
            <a:pPr marL="342900" indent="-342900"/>
            <a:r>
              <a:rPr lang="ru-RU" sz="2000" dirty="0" smtClean="0"/>
              <a:t>В 1799 году совершил знаменитый Альпийский (Швейцарский поход) выведя русскую армию  (21 000 человек) из окружения</a:t>
            </a:r>
          </a:p>
          <a:p>
            <a:pPr marL="342900" indent="-342900"/>
            <a:r>
              <a:rPr lang="ru-RU" sz="2000" dirty="0" smtClean="0"/>
              <a:t>18 мая 1800 года – Великий Русский полководец отошел в мир иной</a:t>
            </a:r>
          </a:p>
          <a:p>
            <a:pPr marL="342900" indent="-342900"/>
            <a:endParaRPr lang="ru-RU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 2014 году исполняется </a:t>
            </a:r>
            <a:r>
              <a:rPr lang="ru-RU" dirty="0" smtClean="0">
                <a:solidFill>
                  <a:srgbClr val="C00000"/>
                </a:solidFill>
              </a:rPr>
              <a:t>215 лет </a:t>
            </a:r>
            <a:r>
              <a:rPr lang="ru-RU" dirty="0" smtClean="0"/>
              <a:t>памяти знаменитого Альпийского Похода Суворова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3356992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память об этом Великом событии с 6 по 13 августа  2014 года планируется провести пеший поход на гору Краснова в Углегорском районе. Поход будет иметь название «Альпийский».</a:t>
            </a:r>
          </a:p>
          <a:p>
            <a:r>
              <a:rPr lang="ru-RU" sz="2400" dirty="0" smtClean="0"/>
              <a:t>Гора Краснова высотой 1098 метров над уровнем моря интересное и красивое место</a:t>
            </a:r>
            <a:endParaRPr lang="ru-RU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Гора Краснова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названа в честь русского географа Андрея Николаевича Краснова</a:t>
            </a:r>
            <a:br>
              <a:rPr lang="ru-RU" sz="2700" dirty="0" smtClean="0"/>
            </a:br>
            <a:r>
              <a:rPr lang="ru-RU" sz="2700" dirty="0" smtClean="0"/>
              <a:t>(1862-1914), в 1892 году был на Сахалине и описал растительность этой горы</a:t>
            </a:r>
            <a:endParaRPr lang="ru-RU" sz="2700" dirty="0"/>
          </a:p>
        </p:txBody>
      </p:sp>
      <p:pic>
        <p:nvPicPr>
          <p:cNvPr id="3" name="Рисунок 2" descr="639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708920"/>
            <a:ext cx="6336704" cy="341317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1328947982_img_00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25" y="752475"/>
            <a:ext cx="7143750" cy="53530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4be012a3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620688"/>
            <a:ext cx="4267547" cy="558579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275040" cy="1143000"/>
          </a:xfrm>
        </p:spPr>
        <p:txBody>
          <a:bodyPr/>
          <a:lstStyle/>
          <a:p>
            <a:pPr algn="ctr"/>
            <a:r>
              <a:rPr lang="ru-RU" b="1" dirty="0" smtClean="0"/>
              <a:t>Походы прошлых лет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2132856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1-й Пеший Поход</a:t>
            </a:r>
          </a:p>
          <a:p>
            <a:r>
              <a:rPr lang="ru-RU" dirty="0" smtClean="0"/>
              <a:t>«Суворовский 2012»</a:t>
            </a:r>
            <a:endParaRPr lang="ru-RU" dirty="0"/>
          </a:p>
        </p:txBody>
      </p:sp>
      <p:pic>
        <p:nvPicPr>
          <p:cNvPr id="4" name="Рисунок 3" descr="225304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2204864"/>
            <a:ext cx="4091947" cy="30689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 descr="225349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852936"/>
            <a:ext cx="4032448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22556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76672"/>
            <a:ext cx="5052053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25637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2852936"/>
            <a:ext cx="5076056" cy="3807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22597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2780928"/>
            <a:ext cx="4956043" cy="3717032"/>
          </a:xfrm>
          <a:prstGeom prst="rect">
            <a:avLst/>
          </a:prstGeom>
        </p:spPr>
      </p:pic>
      <p:pic>
        <p:nvPicPr>
          <p:cNvPr id="3" name="Рисунок 2" descr="225778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32656"/>
            <a:ext cx="4644008" cy="3483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41148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2- Пеший Поход</a:t>
            </a:r>
            <a:br>
              <a:rPr lang="ru-RU" dirty="0" smtClean="0"/>
            </a:br>
            <a:r>
              <a:rPr lang="ru-RU" dirty="0" smtClean="0"/>
              <a:t>«Невский 2013»</a:t>
            </a:r>
            <a:endParaRPr lang="ru-RU" dirty="0"/>
          </a:p>
        </p:txBody>
      </p:sp>
      <p:pic>
        <p:nvPicPr>
          <p:cNvPr id="3" name="Рисунок 2" descr="DSC075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522558" y="1102178"/>
            <a:ext cx="4427984" cy="3320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SC075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924944"/>
            <a:ext cx="4764021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DSC075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4860032" cy="36450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 descr="DSC075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2996952"/>
            <a:ext cx="4788024" cy="35910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DSC076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4608512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SC076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2420888"/>
            <a:ext cx="5436096" cy="4077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DSC076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260648"/>
            <a:ext cx="5088565" cy="38164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DSC076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66921" y="2765234"/>
            <a:ext cx="4860032" cy="3645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DSC_00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924944"/>
            <a:ext cx="5580112" cy="3735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DSC_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260648"/>
            <a:ext cx="5862810" cy="3924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SC_0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3140968"/>
            <a:ext cx="5109838" cy="34206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DSC_00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1460" y="0"/>
            <a:ext cx="5432540" cy="3636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SC_00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348880"/>
            <a:ext cx="5213913" cy="349030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DSC_01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645024"/>
            <a:ext cx="6660232" cy="2916578"/>
          </a:xfrm>
          <a:prstGeom prst="rect">
            <a:avLst/>
          </a:prstGeom>
        </p:spPr>
      </p:pic>
      <p:pic>
        <p:nvPicPr>
          <p:cNvPr id="3" name="Рисунок 2" descr="DSC_01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88640"/>
            <a:ext cx="5970377" cy="3996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111</TotalTime>
  <Words>205</Words>
  <Application>Microsoft Office PowerPoint</Application>
  <PresentationFormat>Экран (4:3)</PresentationFormat>
  <Paragraphs>26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Супер и просто ГЕРОИ</vt:lpstr>
      <vt:lpstr>Суворов Александр Васильевич Генералиссимус Русской Армии, граф Рымнский, князь Италийский </vt:lpstr>
      <vt:lpstr>Краткая биография</vt:lpstr>
      <vt:lpstr>В 2014 году исполняется 215 лет памяти знаменитого Альпийского Похода Суворова</vt:lpstr>
      <vt:lpstr>Гора Краснова названа в честь русского географа Андрея Николаевича Краснова (1862-1914), в 1892 году был на Сахалине и описал растительность этой горы</vt:lpstr>
      <vt:lpstr>Презентация PowerPoint</vt:lpstr>
      <vt:lpstr>Презентация PowerPoint</vt:lpstr>
      <vt:lpstr>Походы прошлых лет</vt:lpstr>
      <vt:lpstr>Презентация PowerPoint</vt:lpstr>
      <vt:lpstr>Презентация PowerPoint</vt:lpstr>
      <vt:lpstr>2- Пеший Поход «Невский 2013»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Супер и просто ГЕРОИ</dc:title>
  <dc:creator>Дмитрий</dc:creator>
  <cp:lastModifiedBy>1</cp:lastModifiedBy>
  <cp:revision>19</cp:revision>
  <dcterms:created xsi:type="dcterms:W3CDTF">2014-05-19T22:14:21Z</dcterms:created>
  <dcterms:modified xsi:type="dcterms:W3CDTF">2014-05-28T02:05:23Z</dcterms:modified>
</cp:coreProperties>
</file>