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4" r:id="rId6"/>
    <p:sldId id="263" r:id="rId7"/>
    <p:sldId id="260" r:id="rId8"/>
    <p:sldId id="261" r:id="rId9"/>
    <p:sldId id="274" r:id="rId10"/>
    <p:sldId id="277" r:id="rId11"/>
    <p:sldId id="265" r:id="rId12"/>
    <p:sldId id="259" r:id="rId13"/>
    <p:sldId id="269" r:id="rId14"/>
    <p:sldId id="273" r:id="rId15"/>
    <p:sldId id="272" r:id="rId16"/>
    <p:sldId id="266" r:id="rId17"/>
    <p:sldId id="270" r:id="rId18"/>
    <p:sldId id="271" r:id="rId19"/>
    <p:sldId id="268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4000">
    <p:strips dir="ru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Сотрудничество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прихода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храма Святителя Тихона, 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Патриарха Всероссийского 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Северного округа г. Архангельска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 МБОУ СОШ № 51 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им. Ф.А. Абрамова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Admin\Рабочий стол\P10800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90600" y="381000"/>
            <a:ext cx="708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Занятия с кадетским классом по истории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C:\Documents and Settings\Admin\Рабочий стол\P10800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143000" y="838200"/>
            <a:ext cx="723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Помощь в проведении уроков истории в 10 классе 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E:\Фото школы\фото\2011-2012\кадеты город 18.02\_DSC27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14400" y="0"/>
            <a:ext cx="10287001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09600" y="5334000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Участие в городском смотре почетных караулов </a:t>
            </a:r>
          </a:p>
          <a:p>
            <a:r>
              <a:rPr lang="ru-RU" sz="2400" b="1" i="1" dirty="0" smtClean="0">
                <a:solidFill>
                  <a:srgbClr val="002060"/>
                </a:solidFill>
              </a:rPr>
              <a:t>в качестве судьи на станции «Страницы истории»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E:\Фото школы\фото\2011-2012\кадеты город 18.02\_DSC27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00" y="0"/>
            <a:ext cx="10287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E:\Фото школы\фото\2011-2012\9 мая\_DSC593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1" y="0"/>
            <a:ext cx="10287001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19200" y="609600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Велопробег, посвященный Дню Победы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E:\Фото школы\фото\2011-2012\9 мая\_DSC598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0"/>
            <a:ext cx="10287001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352800" y="5181600"/>
            <a:ext cx="487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На братской могиле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E:\Фото школы\фото\2011-2012\9 мая\_DSC60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01" y="0"/>
            <a:ext cx="10287001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28800" y="914400"/>
            <a:ext cx="5638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На могиле выпускника школы</a:t>
            </a:r>
          </a:p>
          <a:p>
            <a:r>
              <a:rPr lang="ru-RU" sz="2400" b="1" i="1" dirty="0" smtClean="0">
                <a:solidFill>
                  <a:srgbClr val="002060"/>
                </a:solidFill>
              </a:rPr>
              <a:t> А.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Зюзикова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D:\Монастырек 1\Монастырек\Xd7CC3c34R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14400" y="609600"/>
            <a:ext cx="739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Поисково-краеведческая экспедиция</a:t>
            </a:r>
          </a:p>
          <a:p>
            <a:r>
              <a:rPr lang="ru-RU" sz="2400" b="1" i="1" dirty="0" smtClean="0">
                <a:solidFill>
                  <a:srgbClr val="002060"/>
                </a:solidFill>
              </a:rPr>
              <a:t> в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Виноградовский</a:t>
            </a:r>
            <a:r>
              <a:rPr lang="ru-RU" sz="2400" b="1" i="1" dirty="0" smtClean="0">
                <a:solidFill>
                  <a:srgbClr val="002060"/>
                </a:solidFill>
              </a:rPr>
              <a:t>  район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D:\Монастырек 1\Монастырек\_DSC71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E:\Фото школы\фото\2011-2012\Монастырек1\_DSC715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1" y="0"/>
            <a:ext cx="10287001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66800" y="5257800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FFFF00"/>
                </a:solidFill>
              </a:rPr>
              <a:t>Раскопки фундамента храма</a:t>
            </a:r>
            <a:endParaRPr lang="ru-RU" sz="28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F:\Монастырек 1\Монастырек\_DSC71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95325" y="-82550"/>
            <a:ext cx="10534650" cy="70231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D:\монастырек\IMG_369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D:\Монастырек 1\Монастырек\DOM965wUyS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D:\монастырек\IMG_38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E:\Фото школы\фото\2011-2012\Монастырек1\_DSC71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D:\монастырек\IMG_37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95400" y="609600"/>
            <a:ext cx="6934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</a:rPr>
              <a:t>Установка поклонного Креста на месте разрушенного храма.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D:\монастырек\IMG_37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E:\Фото школы\фото\2011-2012\Монастырек1\_DSC727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0"/>
            <a:ext cx="10287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D:\Монастырек 1\Монастырек\61PCyZeLbA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68</Words>
  <PresentationFormat>Экран (4:3)</PresentationFormat>
  <Paragraphs>13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Сотрудничество прихода храма Святителя Тихона,  Патриарха Всероссийского  Северного округа г. Архангельска   с МБОУ СОШ № 51  им. Ф.А. Абрамова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Сотрудничество настоятеля храма Святителя Тихона,  Патриарха Всероссийского  Северного округа г. Архангельска  иерея Дионисия Грушко  с МБОУ СОШ № 51  им. Ф.А. Абрамова </dc:title>
  <cp:lastModifiedBy>~-{I{0I{$}-~</cp:lastModifiedBy>
  <cp:revision>14</cp:revision>
  <dcterms:modified xsi:type="dcterms:W3CDTF">2012-10-08T17:21:14Z</dcterms:modified>
</cp:coreProperties>
</file>