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3" r:id="rId11"/>
    <p:sldId id="265" r:id="rId12"/>
    <p:sldId id="266" r:id="rId13"/>
    <p:sldId id="267" r:id="rId14"/>
    <p:sldId id="278" r:id="rId15"/>
    <p:sldId id="268" r:id="rId16"/>
    <p:sldId id="275" r:id="rId17"/>
    <p:sldId id="276" r:id="rId18"/>
    <p:sldId id="273" r:id="rId19"/>
    <p:sldId id="269" r:id="rId20"/>
    <p:sldId id="270" r:id="rId21"/>
    <p:sldId id="271" r:id="rId22"/>
    <p:sldId id="272" r:id="rId23"/>
    <p:sldId id="27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1-й и 2-й классы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традиционные игрушки (мячики, лошадки, куклы, машинки)</c:v>
                </c:pt>
                <c:pt idx="1">
                  <c:v>компьютерные игры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0.98</c:v>
                </c:pt>
                <c:pt idx="1">
                  <c:v>2.0000000000000035E-2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6-й класс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традиционные игрушки</c:v>
                </c:pt>
                <c:pt idx="1">
                  <c:v>компьютерные игры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0.1</c:v>
                </c:pt>
                <c:pt idx="1">
                  <c:v>0.9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10-й класс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логические игрушки</c:v>
                </c:pt>
                <c:pt idx="1">
                  <c:v>компьютерные игры</c:v>
                </c:pt>
                <c:pt idx="2">
                  <c:v>футбол, танцы, шахматы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2.0000000000000004E-2</c:v>
                </c:pt>
                <c:pt idx="1">
                  <c:v>0.15000000000000002</c:v>
                </c:pt>
                <c:pt idx="2">
                  <c:v>0.83000000000000007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A9DB242-BC93-4705-9280-EC2A6B7CE302}" type="datetimeFigureOut">
              <a:rPr lang="ru-RU" smtClean="0"/>
              <a:pPr/>
              <a:t>10.11.2011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CA539A2-C8D7-4675-B36E-A91BA4B2DE9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8;&#1091;&#1079;&#1077;&#1084;&#1077;&#1094;\Desktop\Naughty_Bear.avi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57290" y="928670"/>
            <a:ext cx="6357982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/>
              <a:t>Детская игрушка как фактор формирования</a:t>
            </a:r>
            <a:endParaRPr lang="ru-RU" sz="4000" dirty="0"/>
          </a:p>
          <a:p>
            <a:pPr algn="ctr"/>
            <a:r>
              <a:rPr lang="ru-RU" sz="4000" b="1" dirty="0"/>
              <a:t> ценностной основы мировоззрения ребенка</a:t>
            </a:r>
            <a:endParaRPr lang="ru-RU" sz="4000" dirty="0"/>
          </a:p>
          <a:p>
            <a:pPr algn="ctr"/>
            <a:r>
              <a:rPr lang="ru-RU" sz="4000" dirty="0"/>
              <a:t> </a:t>
            </a:r>
          </a:p>
          <a:p>
            <a:r>
              <a:rPr lang="ru-RU" b="1" i="1" dirty="0"/>
              <a:t> </a:t>
            </a:r>
            <a:endParaRPr lang="ru-RU" dirty="0"/>
          </a:p>
          <a:p>
            <a:r>
              <a:rPr lang="ru-RU" b="1" i="1" dirty="0"/>
              <a:t> </a:t>
            </a:r>
            <a:endParaRPr lang="ru-RU" dirty="0"/>
          </a:p>
          <a:p>
            <a:r>
              <a:rPr lang="ru-RU" b="1" i="1" dirty="0"/>
              <a:t>Настоятель Прихода</a:t>
            </a:r>
            <a:endParaRPr lang="ru-RU" dirty="0"/>
          </a:p>
          <a:p>
            <a:r>
              <a:rPr lang="ru-RU" b="1" i="1" dirty="0"/>
              <a:t>во имя прп. Серафима Саровского, г. Анива</a:t>
            </a:r>
            <a:endParaRPr lang="ru-RU" dirty="0"/>
          </a:p>
          <a:p>
            <a:r>
              <a:rPr lang="ru-RU" b="1" i="1" dirty="0"/>
              <a:t>иерей Димитрий </a:t>
            </a:r>
            <a:r>
              <a:rPr lang="ru-RU" b="1" i="1" dirty="0" err="1" smtClean="0"/>
              <a:t>Юзеев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643042" y="2214554"/>
            <a:ext cx="607223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1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«С кем поведешься, </a:t>
            </a:r>
            <a:endParaRPr kumimoji="0" lang="ru-RU" sz="44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1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от того и наберешься»</a:t>
            </a:r>
            <a:endParaRPr kumimoji="0" lang="ru-RU" sz="44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ea typeface="Times New Roman" pitchFamily="18" charset="0"/>
                <a:cs typeface="Times New Roman" pitchFamily="18" charset="0"/>
              </a:rPr>
              <a:t>русская пословица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20000"/>
                  <a:lumOff val="80000"/>
                </a:schemeClr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1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aughty_Bear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5240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3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214282" y="214290"/>
          <a:ext cx="8786874" cy="6357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428597" y="285728"/>
          <a:ext cx="8358246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428596" y="214290"/>
          <a:ext cx="8358246" cy="5500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1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85720" y="5572140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1-й класс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1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28596" y="6000768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2-й класс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1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7643834" y="5857892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2-й класс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16.JPG"/>
          <p:cNvPicPr/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-285784" y="0"/>
            <a:ext cx="9429784" cy="71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rihod.ru/users/57/557/editor_files/image/Слайд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47</TotalTime>
  <Words>36</Words>
  <Application>Microsoft Office PowerPoint</Application>
  <PresentationFormat>Экран (4:3)</PresentationFormat>
  <Paragraphs>17</Paragraphs>
  <Slides>23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Туземец</dc:creator>
  <cp:lastModifiedBy>Туземец</cp:lastModifiedBy>
  <cp:revision>6</cp:revision>
  <dcterms:created xsi:type="dcterms:W3CDTF">2011-11-10T11:11:38Z</dcterms:created>
  <dcterms:modified xsi:type="dcterms:W3CDTF">2011-11-10T12:25:08Z</dcterms:modified>
</cp:coreProperties>
</file>